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2B2A-8EE4-F807-780C-0099A1BDC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0E7E-3AE8-5BFE-B893-2B5158B5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D170-897E-E635-C63D-A8252697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571F-14A9-52B8-0F5C-7434AE22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D2F8-50DB-B9BE-3B96-E47964F9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CDDC-FC52-80E6-95CD-C1DAA81F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B76D-99A0-4B55-4A72-500F5731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D4B4-97D7-E8D2-AB48-F70F970D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CEF8-975B-DF84-FB0B-93619239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990E-7084-9865-4819-4DEAFC9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BB213-D8E2-B693-AACA-9C5542DBF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13A8C-8BEF-7F3E-69D7-269EC434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14B2-BAE8-DB32-169C-AA7829B6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11E5-A93E-9166-D08A-864AECC5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558C-1B73-0CC5-E3E0-72CECA1D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8A84-7C09-7597-5118-125DB682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5E2C-CA49-A447-D911-CB329B93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EEA5-8953-F685-F08C-AF5C7937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5C2B-F978-6E83-0068-990D837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DF6-89BD-CA5E-F049-E7D03A2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3F0C-E48E-D332-D212-6DFFB1B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AD99-5238-C705-BB59-05E5152B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39CF5-EC7E-F22D-BF9E-8A815E7D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8276-4604-0314-F5B5-2627D032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D4EB-D9CC-4F1C-7A33-01AE5F80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B4D7-5475-C820-0FA6-51A372E2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6524-BC24-B629-B4D8-7E5AFC63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EB8D-070D-C899-AB9F-FF5DE3DB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5756-52FA-CBD9-9CEA-ED714BBA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FB4CE-CEA7-F32E-2B5B-1467FB14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684A1-CCB3-D905-FE95-B81538C5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354-B9B3-DE6B-8EFE-2BAEF3C6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3187B-3063-07D0-EF1E-94B48B7C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6BC2-7BF1-81F7-FC54-2A319780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3E452-6C0B-CBCB-062C-455A73AA7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1418F-83B2-2583-5C01-F5CA4263C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0F776-0440-67C9-FB9B-1EF22E6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C7B0-0E0D-F4E4-DB0E-6EC4959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BB8B8-C1ED-6EFA-EDC8-D3DD2304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6314-01EA-66AB-A40C-893DB432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3915-7702-1F13-6174-602DA480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A4B1-8046-6A9A-C84E-32ECC34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70563-0BFF-7C61-BCB4-76411170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8377C-FB41-2F36-244C-270AE932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E1507-B023-1856-F126-F83C7353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48288-6C31-537F-62FE-E2B67D0C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44F1-C10D-F1C3-2712-80796F8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BB5B-82D7-0F1D-A25C-3CCE2D83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74A7B-472C-1067-5BF2-D479E072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E415-940C-A22F-8738-D43B9C8D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2E22D-4A0D-AC61-F107-C5AA032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9C9AA-8EE1-AB4C-7118-3F5F1C1F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6E6C-D0A3-E7AD-587D-D2B64E21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5C6F6-1DF6-C483-9908-66EBF627D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865B-102C-DAF0-DD8A-21B7C464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B962-0885-FAAB-829A-380FC48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CADD-B33C-3E65-8837-4033D81A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481A-565A-3D32-9AEF-ECE76931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47099-E672-4713-AB0B-BE12ED7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E36A-9D68-95EF-7229-DD36D3FA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0793-04BD-7EF1-E275-1D6114366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1CD0-0A91-4C74-B9E9-0D4DB84A7C84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86C1-B26D-9727-F189-974F8618C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051A-102F-D5CF-8D4C-2F2C0E8AC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DA5E-327D-4D1A-BD04-A5A69604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BBDB-FDC4-8A35-04B8-AD92FBC0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Data Science Interview Challenge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SANOFI | Hedefler İçin İş Dünyası">
            <a:extLst>
              <a:ext uri="{FF2B5EF4-FFF2-40B4-BE49-F238E27FC236}">
                <a16:creationId xmlns:a16="http://schemas.microsoft.com/office/drawing/2014/main" id="{AC8FB88F-F3C9-4F37-83EF-F631D92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280" y="320231"/>
            <a:ext cx="773798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6500AF-F9C1-73A7-323B-29C02FE9518B}"/>
              </a:ext>
            </a:extLst>
          </p:cNvPr>
          <p:cNvSpPr/>
          <p:nvPr/>
        </p:nvSpPr>
        <p:spPr>
          <a:xfrm>
            <a:off x="2883159" y="2453951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8DEF4C-A13E-0EB5-5F13-CBD422B9F60D}"/>
              </a:ext>
            </a:extLst>
          </p:cNvPr>
          <p:cNvSpPr/>
          <p:nvPr/>
        </p:nvSpPr>
        <p:spPr>
          <a:xfrm>
            <a:off x="2453950" y="1502268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B347B-2FEA-DE3D-6358-82FED2C81EDC}"/>
              </a:ext>
            </a:extLst>
          </p:cNvPr>
          <p:cNvSpPr/>
          <p:nvPr/>
        </p:nvSpPr>
        <p:spPr>
          <a:xfrm>
            <a:off x="3732246" y="1502268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F36B2-B5DD-D5C4-2271-95AD980F4D32}"/>
              </a:ext>
            </a:extLst>
          </p:cNvPr>
          <p:cNvSpPr txBox="1"/>
          <p:nvPr/>
        </p:nvSpPr>
        <p:spPr>
          <a:xfrm>
            <a:off x="439797" y="1405516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Batches</a:t>
            </a:r>
          </a:p>
          <a:p>
            <a:r>
              <a:rPr lang="en-US" dirty="0"/>
              <a:t>(261)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73AFC0-EF07-4215-8FFC-E97CB3603DFB}"/>
              </a:ext>
            </a:extLst>
          </p:cNvPr>
          <p:cNvCxnSpPr/>
          <p:nvPr/>
        </p:nvCxnSpPr>
        <p:spPr>
          <a:xfrm flipV="1">
            <a:off x="1911982" y="1699913"/>
            <a:ext cx="488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243C60-63A4-6161-2B4E-087C4A363061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3496400" y="1860656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7EBFFB-6837-0461-2F47-6FE326B4F8B9}"/>
              </a:ext>
            </a:extLst>
          </p:cNvPr>
          <p:cNvCxnSpPr>
            <a:stCxn id="4" idx="1"/>
            <a:endCxn id="7" idx="5"/>
          </p:cNvCxnSpPr>
          <p:nvPr/>
        </p:nvCxnSpPr>
        <p:spPr>
          <a:xfrm flipH="1" flipV="1">
            <a:off x="2748625" y="1860656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30E4E3A-BEE7-9AED-83C2-946858A6A42D}"/>
              </a:ext>
            </a:extLst>
          </p:cNvPr>
          <p:cNvSpPr/>
          <p:nvPr/>
        </p:nvSpPr>
        <p:spPr>
          <a:xfrm>
            <a:off x="5396204" y="2449325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458B90-EB4C-09E8-E454-30FCDF74A00F}"/>
              </a:ext>
            </a:extLst>
          </p:cNvPr>
          <p:cNvSpPr/>
          <p:nvPr/>
        </p:nvSpPr>
        <p:spPr>
          <a:xfrm>
            <a:off x="4966995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C15754-936E-565B-A876-E73FB7752ED1}"/>
              </a:ext>
            </a:extLst>
          </p:cNvPr>
          <p:cNvSpPr/>
          <p:nvPr/>
        </p:nvSpPr>
        <p:spPr>
          <a:xfrm>
            <a:off x="6245291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708137-8016-8E25-7207-A32162A839F8}"/>
              </a:ext>
            </a:extLst>
          </p:cNvPr>
          <p:cNvCxnSpPr>
            <a:stCxn id="35" idx="7"/>
            <a:endCxn id="37" idx="3"/>
          </p:cNvCxnSpPr>
          <p:nvPr/>
        </p:nvCxnSpPr>
        <p:spPr>
          <a:xfrm flipV="1">
            <a:off x="6009445" y="1856030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38B9F1-1A17-D05F-E88B-2C190F9C1B5D}"/>
              </a:ext>
            </a:extLst>
          </p:cNvPr>
          <p:cNvCxnSpPr>
            <a:stCxn id="35" idx="1"/>
            <a:endCxn id="36" idx="5"/>
          </p:cNvCxnSpPr>
          <p:nvPr/>
        </p:nvCxnSpPr>
        <p:spPr>
          <a:xfrm flipH="1" flipV="1">
            <a:off x="5261670" y="1856030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5260032-C5EC-B766-BA19-75DBDE27B71E}"/>
              </a:ext>
            </a:extLst>
          </p:cNvPr>
          <p:cNvSpPr/>
          <p:nvPr/>
        </p:nvSpPr>
        <p:spPr>
          <a:xfrm>
            <a:off x="8114521" y="2449325"/>
            <a:ext cx="718457" cy="38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C2D957-D529-FCEC-17E0-991DF71DC5A2}"/>
              </a:ext>
            </a:extLst>
          </p:cNvPr>
          <p:cNvSpPr/>
          <p:nvPr/>
        </p:nvSpPr>
        <p:spPr>
          <a:xfrm>
            <a:off x="7685312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B82BFE-6720-F1E1-A5C3-841BF1970050}"/>
              </a:ext>
            </a:extLst>
          </p:cNvPr>
          <p:cNvSpPr/>
          <p:nvPr/>
        </p:nvSpPr>
        <p:spPr>
          <a:xfrm>
            <a:off x="8963608" y="1497642"/>
            <a:ext cx="345233" cy="4198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412924-5E9D-DF8D-C86F-6925A4E2687B}"/>
              </a:ext>
            </a:extLst>
          </p:cNvPr>
          <p:cNvCxnSpPr>
            <a:stCxn id="40" idx="7"/>
            <a:endCxn id="42" idx="3"/>
          </p:cNvCxnSpPr>
          <p:nvPr/>
        </p:nvCxnSpPr>
        <p:spPr>
          <a:xfrm flipV="1">
            <a:off x="8727762" y="1856030"/>
            <a:ext cx="286404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C80D8C-C427-9E80-77FC-4B6BAB412509}"/>
              </a:ext>
            </a:extLst>
          </p:cNvPr>
          <p:cNvCxnSpPr>
            <a:stCxn id="40" idx="1"/>
            <a:endCxn id="41" idx="5"/>
          </p:cNvCxnSpPr>
          <p:nvPr/>
        </p:nvCxnSpPr>
        <p:spPr>
          <a:xfrm flipH="1" flipV="1">
            <a:off x="7979987" y="1856030"/>
            <a:ext cx="239750" cy="64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4B0938-1B9B-7789-46E5-86BB557F9749}"/>
              </a:ext>
            </a:extLst>
          </p:cNvPr>
          <p:cNvSpPr txBox="1"/>
          <p:nvPr/>
        </p:nvSpPr>
        <p:spPr>
          <a:xfrm>
            <a:off x="471959" y="2346244"/>
            <a:ext cx="166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Batches</a:t>
            </a:r>
          </a:p>
          <a:p>
            <a:r>
              <a:rPr lang="en-US" dirty="0"/>
              <a:t>(101)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F6967F-45D4-1A8B-F378-AFE8F9FCEB8C}"/>
              </a:ext>
            </a:extLst>
          </p:cNvPr>
          <p:cNvCxnSpPr>
            <a:cxnSpLocks/>
          </p:cNvCxnSpPr>
          <p:nvPr/>
        </p:nvCxnSpPr>
        <p:spPr>
          <a:xfrm flipV="1">
            <a:off x="1911982" y="2669409"/>
            <a:ext cx="4888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F36B1DC-6939-50BE-D448-B86EB32E38F0}"/>
              </a:ext>
            </a:extLst>
          </p:cNvPr>
          <p:cNvSpPr txBox="1"/>
          <p:nvPr/>
        </p:nvSpPr>
        <p:spPr>
          <a:xfrm>
            <a:off x="8912382" y="2449325"/>
            <a:ext cx="167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have QC test results and YIELD_VALUE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2A279-49DE-3BC1-9FBE-CFDDA6E48191}"/>
              </a:ext>
            </a:extLst>
          </p:cNvPr>
          <p:cNvSpPr txBox="1"/>
          <p:nvPr/>
        </p:nvSpPr>
        <p:spPr>
          <a:xfrm>
            <a:off x="9308841" y="1376747"/>
            <a:ext cx="16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have QC test results</a:t>
            </a:r>
          </a:p>
        </p:txBody>
      </p:sp>
    </p:spTree>
    <p:extLst>
      <p:ext uri="{BB962C8B-B14F-4D97-AF65-F5344CB8AC3E}">
        <p14:creationId xmlns:p14="http://schemas.microsoft.com/office/powerpoint/2010/main" val="2122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ED32-9FBA-634F-C08D-285CB995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8645-BCD0-899A-10A5-E8D510F7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4F3B-39B0-F151-8CBF-18297F6F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22EE-482E-D924-1FCE-C318C679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time matter? Do Quantity or other features change over time? or is it only for keeping record? I mean I should not apply time series methods, right?</a:t>
            </a:r>
          </a:p>
          <a:p>
            <a:r>
              <a:rPr lang="en-US" dirty="0"/>
              <a:t>What is TREE_ID? </a:t>
            </a:r>
            <a:r>
              <a:rPr lang="en-US" dirty="0" err="1"/>
              <a:t>Batch_Genealogy</a:t>
            </a:r>
            <a:r>
              <a:rPr lang="en-US" dirty="0"/>
              <a:t> tab has TREE_ID column. I couldn’t understand why it is required. For keeping track on trees, I can use PROCESS_ORDER_NUMBER. </a:t>
            </a:r>
          </a:p>
        </p:txBody>
      </p:sp>
    </p:spTree>
    <p:extLst>
      <p:ext uri="{BB962C8B-B14F-4D97-AF65-F5344CB8AC3E}">
        <p14:creationId xmlns:p14="http://schemas.microsoft.com/office/powerpoint/2010/main" val="298180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112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EDA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Şeyma Aysu Demir</dc:creator>
  <cp:lastModifiedBy>Şeyma Aysu Demir</cp:lastModifiedBy>
  <cp:revision>3</cp:revision>
  <dcterms:created xsi:type="dcterms:W3CDTF">2023-06-13T16:43:04Z</dcterms:created>
  <dcterms:modified xsi:type="dcterms:W3CDTF">2023-06-18T18:22:21Z</dcterms:modified>
</cp:coreProperties>
</file>