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9" r:id="rId11"/>
    <p:sldId id="268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7FBAE-D992-4F1C-90D5-374E5B5D3891}" v="230" dt="2022-12-28T08:58:20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582" autoAdjust="0"/>
  </p:normalViewPr>
  <p:slideViewPr>
    <p:cSldViewPr snapToGrid="0" showGuides="1">
      <p:cViewPr varScale="1">
        <p:scale>
          <a:sx n="107" d="100"/>
          <a:sy n="107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Anbang/刘 安邦" userId="86bfcafd-62c3-40d1-bcaf-d841d69307ba" providerId="ADAL" clId="{8C07FBAE-D992-4F1C-90D5-374E5B5D3891}"/>
    <pc:docChg chg="undo redo custSel addSld delSld modSld sldOrd">
      <pc:chgData name="Liu, Anbang/刘 安邦" userId="86bfcafd-62c3-40d1-bcaf-d841d69307ba" providerId="ADAL" clId="{8C07FBAE-D992-4F1C-90D5-374E5B5D3891}" dt="2022-12-28T09:14:13.513" v="10659" actId="1076"/>
      <pc:docMkLst>
        <pc:docMk/>
      </pc:docMkLst>
      <pc:sldChg chg="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199191987" sldId="256"/>
        </pc:sldMkLst>
      </pc:sldChg>
      <pc:sldChg chg="modSp mod 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3570248866" sldId="257"/>
        </pc:sldMkLst>
        <pc:spChg chg="mod">
          <ac:chgData name="Liu, Anbang/刘 安邦" userId="86bfcafd-62c3-40d1-bcaf-d841d69307ba" providerId="ADAL" clId="{8C07FBAE-D992-4F1C-90D5-374E5B5D3891}" dt="2022-12-05T01:59:11.397" v="6" actId="1038"/>
          <ac:spMkLst>
            <pc:docMk/>
            <pc:sldMk cId="3570248866" sldId="257"/>
            <ac:spMk id="2" creationId="{099889BB-B7D4-2D0C-3A3F-6AD2578597CF}"/>
          </ac:spMkLst>
        </pc:spChg>
      </pc:sldChg>
      <pc:sldChg chg="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1814790739" sldId="258"/>
        </pc:sldMkLst>
      </pc:sldChg>
      <pc:sldChg chg="addSp delSp modSp new del mod">
        <pc:chgData name="Liu, Anbang/刘 安邦" userId="86bfcafd-62c3-40d1-bcaf-d841d69307ba" providerId="ADAL" clId="{8C07FBAE-D992-4F1C-90D5-374E5B5D3891}" dt="2022-12-15T05:46:03.365" v="532" actId="47"/>
        <pc:sldMkLst>
          <pc:docMk/>
          <pc:sldMk cId="2130228624" sldId="259"/>
        </pc:sldMkLst>
        <pc:spChg chg="mod">
          <ac:chgData name="Liu, Anbang/刘 安邦" userId="86bfcafd-62c3-40d1-bcaf-d841d69307ba" providerId="ADAL" clId="{8C07FBAE-D992-4F1C-90D5-374E5B5D3891}" dt="2022-12-05T02:04:35.830" v="24" actId="20577"/>
          <ac:spMkLst>
            <pc:docMk/>
            <pc:sldMk cId="2130228624" sldId="259"/>
            <ac:spMk id="2" creationId="{91E98FEB-84EB-5B3A-613B-16CD9313828D}"/>
          </ac:spMkLst>
        </pc:spChg>
        <pc:spChg chg="add mod">
          <ac:chgData name="Liu, Anbang/刘 安邦" userId="86bfcafd-62c3-40d1-bcaf-d841d69307ba" providerId="ADAL" clId="{8C07FBAE-D992-4F1C-90D5-374E5B5D3891}" dt="2022-12-05T02:10:47.017" v="424" actId="20577"/>
          <ac:spMkLst>
            <pc:docMk/>
            <pc:sldMk cId="2130228624" sldId="259"/>
            <ac:spMk id="3" creationId="{671E30A1-8D3A-7394-55E2-ED84AF799036}"/>
          </ac:spMkLst>
        </pc:spChg>
        <pc:spChg chg="add del mod">
          <ac:chgData name="Liu, Anbang/刘 安邦" userId="86bfcafd-62c3-40d1-bcaf-d841d69307ba" providerId="ADAL" clId="{8C07FBAE-D992-4F1C-90D5-374E5B5D3891}" dt="2022-12-05T02:10:19.568" v="369" actId="478"/>
          <ac:spMkLst>
            <pc:docMk/>
            <pc:sldMk cId="2130228624" sldId="259"/>
            <ac:spMk id="4" creationId="{55B39A6E-9598-C71C-3B7D-94932ACF63B1}"/>
          </ac:spMkLst>
        </pc:spChg>
      </pc:sldChg>
      <pc:sldChg chg="addSp delSp modSp new del mod">
        <pc:chgData name="Liu, Anbang/刘 安邦" userId="86bfcafd-62c3-40d1-bcaf-d841d69307ba" providerId="ADAL" clId="{8C07FBAE-D992-4F1C-90D5-374E5B5D3891}" dt="2022-12-15T07:13:28.458" v="997" actId="47"/>
        <pc:sldMkLst>
          <pc:docMk/>
          <pc:sldMk cId="781202484" sldId="260"/>
        </pc:sldMkLst>
        <pc:spChg chg="mod">
          <ac:chgData name="Liu, Anbang/刘 安邦" userId="86bfcafd-62c3-40d1-bcaf-d841d69307ba" providerId="ADAL" clId="{8C07FBAE-D992-4F1C-90D5-374E5B5D3891}" dt="2022-12-15T05:49:10.859" v="608" actId="20577"/>
          <ac:spMkLst>
            <pc:docMk/>
            <pc:sldMk cId="781202484" sldId="260"/>
            <ac:spMk id="2" creationId="{5A030E8A-1A42-5418-C64F-C6AEEF055340}"/>
          </ac:spMkLst>
        </pc:spChg>
        <pc:spChg chg="add del mod">
          <ac:chgData name="Liu, Anbang/刘 安邦" userId="86bfcafd-62c3-40d1-bcaf-d841d69307ba" providerId="ADAL" clId="{8C07FBAE-D992-4F1C-90D5-374E5B5D3891}" dt="2022-12-15T07:06:41.897" v="945" actId="478"/>
          <ac:spMkLst>
            <pc:docMk/>
            <pc:sldMk cId="781202484" sldId="260"/>
            <ac:spMk id="4" creationId="{E6358F31-E027-8205-6A9A-4BF22FFF34DE}"/>
          </ac:spMkLst>
        </pc:spChg>
        <pc:spChg chg="add mod">
          <ac:chgData name="Liu, Anbang/刘 安邦" userId="86bfcafd-62c3-40d1-bcaf-d841d69307ba" providerId="ADAL" clId="{8C07FBAE-D992-4F1C-90D5-374E5B5D3891}" dt="2022-12-15T05:51:54.523" v="619" actId="571"/>
          <ac:spMkLst>
            <pc:docMk/>
            <pc:sldMk cId="781202484" sldId="260"/>
            <ac:spMk id="5" creationId="{C8BAECD8-0E30-CDEA-30FD-AA6FD4A01128}"/>
          </ac:spMkLst>
        </pc:spChg>
        <pc:graphicFrameChg chg="add del mod">
          <ac:chgData name="Liu, Anbang/刘 安邦" userId="86bfcafd-62c3-40d1-bcaf-d841d69307ba" providerId="ADAL" clId="{8C07FBAE-D992-4F1C-90D5-374E5B5D3891}" dt="2022-12-15T07:00:36.859" v="837" actId="3680"/>
          <ac:graphicFrameMkLst>
            <pc:docMk/>
            <pc:sldMk cId="781202484" sldId="260"/>
            <ac:graphicFrameMk id="6" creationId="{EAADFD0B-E958-1E71-69AE-61270B13E3A4}"/>
          </ac:graphicFrameMkLst>
        </pc:graphicFrameChg>
        <pc:graphicFrameChg chg="add mod modGraphic">
          <ac:chgData name="Liu, Anbang/刘 安邦" userId="86bfcafd-62c3-40d1-bcaf-d841d69307ba" providerId="ADAL" clId="{8C07FBAE-D992-4F1C-90D5-374E5B5D3891}" dt="2022-12-15T07:11:16.172" v="987" actId="1035"/>
          <ac:graphicFrameMkLst>
            <pc:docMk/>
            <pc:sldMk cId="781202484" sldId="260"/>
            <ac:graphicFrameMk id="7" creationId="{2390DE4B-EF9D-EAEF-E9CD-6FE8B076EABA}"/>
          </ac:graphicFrameMkLst>
        </pc:graphicFrameChg>
      </pc:sldChg>
      <pc:sldChg chg="addSp delSp new del mod">
        <pc:chgData name="Liu, Anbang/刘 安邦" userId="86bfcafd-62c3-40d1-bcaf-d841d69307ba" providerId="ADAL" clId="{8C07FBAE-D992-4F1C-90D5-374E5B5D3891}" dt="2022-12-15T07:11:47.291" v="992" actId="47"/>
        <pc:sldMkLst>
          <pc:docMk/>
          <pc:sldMk cId="3451697392" sldId="261"/>
        </pc:sldMkLst>
        <pc:spChg chg="add del">
          <ac:chgData name="Liu, Anbang/刘 安邦" userId="86bfcafd-62c3-40d1-bcaf-d841d69307ba" providerId="ADAL" clId="{8C07FBAE-D992-4F1C-90D5-374E5B5D3891}" dt="2022-12-15T07:11:41.658" v="990" actId="22"/>
          <ac:spMkLst>
            <pc:docMk/>
            <pc:sldMk cId="3451697392" sldId="261"/>
            <ac:spMk id="4" creationId="{ACF9DC74-920E-7486-30F0-868CD38E1087}"/>
          </ac:spMkLst>
        </pc:spChg>
      </pc:sldChg>
      <pc:sldChg chg="modSp add mod 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3792995206" sldId="262"/>
        </pc:sldMkLst>
        <pc:graphicFrameChg chg="mod modGraphic">
          <ac:chgData name="Liu, Anbang/刘 安邦" userId="86bfcafd-62c3-40d1-bcaf-d841d69307ba" providerId="ADAL" clId="{8C07FBAE-D992-4F1C-90D5-374E5B5D3891}" dt="2022-12-15T07:13:21.903" v="996" actId="1076"/>
          <ac:graphicFrameMkLst>
            <pc:docMk/>
            <pc:sldMk cId="3792995206" sldId="262"/>
            <ac:graphicFrameMk id="7" creationId="{2390DE4B-EF9D-EAEF-E9CD-6FE8B076EABA}"/>
          </ac:graphicFrameMkLst>
        </pc:graphicFrameChg>
      </pc:sldChg>
      <pc:sldChg chg="addSp delSp modSp add mod modTransition">
        <pc:chgData name="Liu, Anbang/刘 安邦" userId="86bfcafd-62c3-40d1-bcaf-d841d69307ba" providerId="ADAL" clId="{8C07FBAE-D992-4F1C-90D5-374E5B5D3891}" dt="2022-12-22T07:55:20.054" v="7587" actId="20577"/>
        <pc:sldMkLst>
          <pc:docMk/>
          <pc:sldMk cId="3835934342" sldId="263"/>
        </pc:sldMkLst>
        <pc:spChg chg="del mod">
          <ac:chgData name="Liu, Anbang/刘 安邦" userId="86bfcafd-62c3-40d1-bcaf-d841d69307ba" providerId="ADAL" clId="{8C07FBAE-D992-4F1C-90D5-374E5B5D3891}" dt="2022-12-15T07:22:44.027" v="1218" actId="478"/>
          <ac:spMkLst>
            <pc:docMk/>
            <pc:sldMk cId="3835934342" sldId="263"/>
            <ac:spMk id="2" creationId="{5A030E8A-1A42-5418-C64F-C6AEEF055340}"/>
          </ac:spMkLst>
        </pc:spChg>
        <pc:spChg chg="add mod">
          <ac:chgData name="Liu, Anbang/刘 安邦" userId="86bfcafd-62c3-40d1-bcaf-d841d69307ba" providerId="ADAL" clId="{8C07FBAE-D992-4F1C-90D5-374E5B5D3891}" dt="2022-12-22T06:06:36.900" v="7377" actId="113"/>
          <ac:spMkLst>
            <pc:docMk/>
            <pc:sldMk cId="3835934342" sldId="263"/>
            <ac:spMk id="2" creationId="{E6A1A037-2699-DF72-1CC4-A775DFA05DEE}"/>
          </ac:spMkLst>
        </pc:spChg>
        <pc:spChg chg="add del mod">
          <ac:chgData name="Liu, Anbang/刘 安邦" userId="86bfcafd-62c3-40d1-bcaf-d841d69307ba" providerId="ADAL" clId="{8C07FBAE-D992-4F1C-90D5-374E5B5D3891}" dt="2022-12-15T07:22:40.696" v="1217"/>
          <ac:spMkLst>
            <pc:docMk/>
            <pc:sldMk cId="3835934342" sldId="263"/>
            <ac:spMk id="4" creationId="{ED5877B8-D16D-9830-60A5-5A4505B7C1D7}"/>
          </ac:spMkLst>
        </pc:spChg>
        <pc:spChg chg="add del mod">
          <ac:chgData name="Liu, Anbang/刘 安邦" userId="86bfcafd-62c3-40d1-bcaf-d841d69307ba" providerId="ADAL" clId="{8C07FBAE-D992-4F1C-90D5-374E5B5D3891}" dt="2022-12-15T07:21:02.215" v="1158" actId="478"/>
          <ac:spMkLst>
            <pc:docMk/>
            <pc:sldMk cId="3835934342" sldId="263"/>
            <ac:spMk id="24" creationId="{2386F041-DA09-BBBD-E413-0E2E64FE9938}"/>
          </ac:spMkLst>
        </pc:spChg>
        <pc:spChg chg="add del mod">
          <ac:chgData name="Liu, Anbang/刘 安邦" userId="86bfcafd-62c3-40d1-bcaf-d841d69307ba" providerId="ADAL" clId="{8C07FBAE-D992-4F1C-90D5-374E5B5D3891}" dt="2022-12-15T07:22:46.959" v="1219"/>
          <ac:spMkLst>
            <pc:docMk/>
            <pc:sldMk cId="3835934342" sldId="263"/>
            <ac:spMk id="28" creationId="{4637F9D9-C9A5-CC0F-1011-B83E46DE44E4}"/>
          </ac:spMkLst>
        </pc:spChg>
        <pc:spChg chg="add mod">
          <ac:chgData name="Liu, Anbang/刘 安邦" userId="86bfcafd-62c3-40d1-bcaf-d841d69307ba" providerId="ADAL" clId="{8C07FBAE-D992-4F1C-90D5-374E5B5D3891}" dt="2022-12-15T07:22:46.959" v="1219"/>
          <ac:spMkLst>
            <pc:docMk/>
            <pc:sldMk cId="3835934342" sldId="263"/>
            <ac:spMk id="29" creationId="{8CA9A024-4989-D42F-FF88-03F324E9309A}"/>
          </ac:spMkLst>
        </pc:spChg>
        <pc:spChg chg="add del mod">
          <ac:chgData name="Liu, Anbang/刘 安邦" userId="86bfcafd-62c3-40d1-bcaf-d841d69307ba" providerId="ADAL" clId="{8C07FBAE-D992-4F1C-90D5-374E5B5D3891}" dt="2022-12-15T07:51:48.298" v="2302" actId="478"/>
          <ac:spMkLst>
            <pc:docMk/>
            <pc:sldMk cId="3835934342" sldId="263"/>
            <ac:spMk id="31" creationId="{2A833C6D-35F0-AAAF-F963-F77174CC8439}"/>
          </ac:spMkLst>
        </pc:spChg>
        <pc:spChg chg="add mod">
          <ac:chgData name="Liu, Anbang/刘 安邦" userId="86bfcafd-62c3-40d1-bcaf-d841d69307ba" providerId="ADAL" clId="{8C07FBAE-D992-4F1C-90D5-374E5B5D3891}" dt="2022-12-22T07:55:20.054" v="7587" actId="20577"/>
          <ac:spMkLst>
            <pc:docMk/>
            <pc:sldMk cId="3835934342" sldId="263"/>
            <ac:spMk id="32" creationId="{E24898AD-4F98-DA31-1990-B5D86AE59659}"/>
          </ac:spMkLst>
        </pc:spChg>
        <pc:spChg chg="add del mod">
          <ac:chgData name="Liu, Anbang/刘 安邦" userId="86bfcafd-62c3-40d1-bcaf-d841d69307ba" providerId="ADAL" clId="{8C07FBAE-D992-4F1C-90D5-374E5B5D3891}" dt="2022-12-22T06:06:35.146" v="7375" actId="478"/>
          <ac:spMkLst>
            <pc:docMk/>
            <pc:sldMk cId="3835934342" sldId="263"/>
            <ac:spMk id="33" creationId="{B9DF0BA6-0146-9DBA-4497-D1E6916C2534}"/>
          </ac:spMkLst>
        </pc:spChg>
        <pc:graphicFrameChg chg="del">
          <ac:chgData name="Liu, Anbang/刘 安邦" userId="86bfcafd-62c3-40d1-bcaf-d841d69307ba" providerId="ADAL" clId="{8C07FBAE-D992-4F1C-90D5-374E5B5D3891}" dt="2022-12-15T07:13:46.915" v="999" actId="478"/>
          <ac:graphicFrameMkLst>
            <pc:docMk/>
            <pc:sldMk cId="3835934342" sldId="263"/>
            <ac:graphicFrameMk id="7" creationId="{2390DE4B-EF9D-EAEF-E9CD-6FE8B076EABA}"/>
          </ac:graphicFrameMkLst>
        </pc:graphicFrameChg>
        <pc:picChg chg="add del mod">
          <ac:chgData name="Liu, Anbang/刘 安邦" userId="86bfcafd-62c3-40d1-bcaf-d841d69307ba" providerId="ADAL" clId="{8C07FBAE-D992-4F1C-90D5-374E5B5D3891}" dt="2022-12-15T07:18:32.343" v="1088" actId="478"/>
          <ac:picMkLst>
            <pc:docMk/>
            <pc:sldMk cId="3835934342" sldId="263"/>
            <ac:picMk id="6" creationId="{6F5D8411-164B-B349-F365-4961A0B863B2}"/>
          </ac:picMkLst>
        </pc:picChg>
        <pc:picChg chg="add del mod">
          <ac:chgData name="Liu, Anbang/刘 安邦" userId="86bfcafd-62c3-40d1-bcaf-d841d69307ba" providerId="ADAL" clId="{8C07FBAE-D992-4F1C-90D5-374E5B5D3891}" dt="2022-12-15T07:18:32.343" v="1088" actId="478"/>
          <ac:picMkLst>
            <pc:docMk/>
            <pc:sldMk cId="3835934342" sldId="263"/>
            <ac:picMk id="16" creationId="{92BFABB6-1928-0099-89E7-F9D65B45DFDF}"/>
          </ac:picMkLst>
        </pc:picChg>
        <pc:picChg chg="add del mod">
          <ac:chgData name="Liu, Anbang/刘 安邦" userId="86bfcafd-62c3-40d1-bcaf-d841d69307ba" providerId="ADAL" clId="{8C07FBAE-D992-4F1C-90D5-374E5B5D3891}" dt="2022-12-15T07:17:39.736" v="1081" actId="22"/>
          <ac:picMkLst>
            <pc:docMk/>
            <pc:sldMk cId="3835934342" sldId="263"/>
            <ac:picMk id="18" creationId="{A29D8D58-A5F2-BAB6-79EC-6507405D4670}"/>
          </ac:picMkLst>
        </pc:picChg>
        <pc:picChg chg="add del mod">
          <ac:chgData name="Liu, Anbang/刘 安邦" userId="86bfcafd-62c3-40d1-bcaf-d841d69307ba" providerId="ADAL" clId="{8C07FBAE-D992-4F1C-90D5-374E5B5D3891}" dt="2022-12-15T07:18:32.343" v="1088" actId="478"/>
          <ac:picMkLst>
            <pc:docMk/>
            <pc:sldMk cId="3835934342" sldId="263"/>
            <ac:picMk id="20" creationId="{FAE51F34-68FA-41D8-4180-9444920AE356}"/>
          </ac:picMkLst>
        </pc:picChg>
        <pc:picChg chg="add del mod">
          <ac:chgData name="Liu, Anbang/刘 安邦" userId="86bfcafd-62c3-40d1-bcaf-d841d69307ba" providerId="ADAL" clId="{8C07FBAE-D992-4F1C-90D5-374E5B5D3891}" dt="2022-12-15T07:21:56.957" v="1166" actId="478"/>
          <ac:picMkLst>
            <pc:docMk/>
            <pc:sldMk cId="3835934342" sldId="263"/>
            <ac:picMk id="22" creationId="{D724B649-A51F-1FB5-1BAF-9222D8DE05EB}"/>
          </ac:picMkLst>
        </pc:picChg>
        <pc:picChg chg="add del mod">
          <ac:chgData name="Liu, Anbang/刘 安邦" userId="86bfcafd-62c3-40d1-bcaf-d841d69307ba" providerId="ADAL" clId="{8C07FBAE-D992-4F1C-90D5-374E5B5D3891}" dt="2022-12-15T07:25:29.327" v="1233" actId="478"/>
          <ac:picMkLst>
            <pc:docMk/>
            <pc:sldMk cId="3835934342" sldId="263"/>
            <ac:picMk id="26" creationId="{CFF21208-6F37-D131-9115-152797B540BA}"/>
          </ac:picMkLst>
        </pc:picChg>
        <pc:cxnChg chg="add del mod">
          <ac:chgData name="Liu, Anbang/刘 安邦" userId="86bfcafd-62c3-40d1-bcaf-d841d69307ba" providerId="ADAL" clId="{8C07FBAE-D992-4F1C-90D5-374E5B5D3891}" dt="2022-12-15T07:18:32.343" v="1088" actId="478"/>
          <ac:cxnSpMkLst>
            <pc:docMk/>
            <pc:sldMk cId="3835934342" sldId="263"/>
            <ac:cxnSpMk id="9" creationId="{393E6B8E-D12D-666A-550B-346E6CE607C8}"/>
          </ac:cxnSpMkLst>
        </pc:cxnChg>
        <pc:cxnChg chg="add del mod">
          <ac:chgData name="Liu, Anbang/刘 安邦" userId="86bfcafd-62c3-40d1-bcaf-d841d69307ba" providerId="ADAL" clId="{8C07FBAE-D992-4F1C-90D5-374E5B5D3891}" dt="2022-12-15T07:15:42.005" v="1021"/>
          <ac:cxnSpMkLst>
            <pc:docMk/>
            <pc:sldMk cId="3835934342" sldId="263"/>
            <ac:cxnSpMk id="10" creationId="{4125D522-F7FB-EFAE-3DC4-57645B86B61A}"/>
          </ac:cxnSpMkLst>
        </pc:cxnChg>
        <pc:cxnChg chg="add del mod">
          <ac:chgData name="Liu, Anbang/刘 安邦" userId="86bfcafd-62c3-40d1-bcaf-d841d69307ba" providerId="ADAL" clId="{8C07FBAE-D992-4F1C-90D5-374E5B5D3891}" dt="2022-12-15T07:15:50.702" v="1028"/>
          <ac:cxnSpMkLst>
            <pc:docMk/>
            <pc:sldMk cId="3835934342" sldId="263"/>
            <ac:cxnSpMk id="12" creationId="{DBEBB923-8D5D-F649-0718-A03681BEEA56}"/>
          </ac:cxnSpMkLst>
        </pc:cxnChg>
        <pc:cxnChg chg="add del mod">
          <ac:chgData name="Liu, Anbang/刘 安邦" userId="86bfcafd-62c3-40d1-bcaf-d841d69307ba" providerId="ADAL" clId="{8C07FBAE-D992-4F1C-90D5-374E5B5D3891}" dt="2022-12-15T07:18:32.343" v="1088" actId="478"/>
          <ac:cxnSpMkLst>
            <pc:docMk/>
            <pc:sldMk cId="3835934342" sldId="263"/>
            <ac:cxnSpMk id="13" creationId="{3BD6B070-0391-07D7-97B1-53E8684BF1F6}"/>
          </ac:cxnSpMkLst>
        </pc:cxnChg>
        <pc:cxnChg chg="add del mod">
          <ac:chgData name="Liu, Anbang/刘 安邦" userId="86bfcafd-62c3-40d1-bcaf-d841d69307ba" providerId="ADAL" clId="{8C07FBAE-D992-4F1C-90D5-374E5B5D3891}" dt="2022-12-15T07:18:32.343" v="1088" actId="478"/>
          <ac:cxnSpMkLst>
            <pc:docMk/>
            <pc:sldMk cId="3835934342" sldId="263"/>
            <ac:cxnSpMk id="14" creationId="{2D61B8BF-D2DB-BC22-E2E6-754978273E07}"/>
          </ac:cxnSpMkLst>
        </pc:cxnChg>
      </pc:sldChg>
      <pc:sldChg chg="addSp delSp modSp add mod modTransition">
        <pc:chgData name="Liu, Anbang/刘 安邦" userId="86bfcafd-62c3-40d1-bcaf-d841d69307ba" providerId="ADAL" clId="{8C07FBAE-D992-4F1C-90D5-374E5B5D3891}" dt="2022-12-22T06:07:11.503" v="7389"/>
        <pc:sldMkLst>
          <pc:docMk/>
          <pc:sldMk cId="2007935645" sldId="264"/>
        </pc:sldMkLst>
        <pc:spChg chg="add mod">
          <ac:chgData name="Liu, Anbang/刘 安邦" userId="86bfcafd-62c3-40d1-bcaf-d841d69307ba" providerId="ADAL" clId="{8C07FBAE-D992-4F1C-90D5-374E5B5D3891}" dt="2022-12-22T06:07:11.503" v="7389"/>
          <ac:spMkLst>
            <pc:docMk/>
            <pc:sldMk cId="2007935645" sldId="264"/>
            <ac:spMk id="2" creationId="{D886C546-AD8E-E806-72F9-9E2ED9DDE5CF}"/>
          </ac:spMkLst>
        </pc:spChg>
        <pc:spChg chg="add mod">
          <ac:chgData name="Liu, Anbang/刘 安邦" userId="86bfcafd-62c3-40d1-bcaf-d841d69307ba" providerId="ADAL" clId="{8C07FBAE-D992-4F1C-90D5-374E5B5D3891}" dt="2022-12-22T06:04:12.315" v="7362" actId="1076"/>
          <ac:spMkLst>
            <pc:docMk/>
            <pc:sldMk cId="2007935645" sldId="264"/>
            <ac:spMk id="4" creationId="{3951A4EB-EC6C-6CEA-0FA7-D97484BCFB49}"/>
          </ac:spMkLst>
        </pc:spChg>
        <pc:spChg chg="add del mod">
          <ac:chgData name="Liu, Anbang/刘 安邦" userId="86bfcafd-62c3-40d1-bcaf-d841d69307ba" providerId="ADAL" clId="{8C07FBAE-D992-4F1C-90D5-374E5B5D3891}" dt="2022-12-22T06:06:43.089" v="7378" actId="478"/>
          <ac:spMkLst>
            <pc:docMk/>
            <pc:sldMk cId="2007935645" sldId="264"/>
            <ac:spMk id="7" creationId="{9382B874-9AAA-2E65-1EA2-5AEAD7513CAB}"/>
          </ac:spMkLst>
        </pc:spChg>
        <pc:spChg chg="add del mod">
          <ac:chgData name="Liu, Anbang/刘 安邦" userId="86bfcafd-62c3-40d1-bcaf-d841d69307ba" providerId="ADAL" clId="{8C07FBAE-D992-4F1C-90D5-374E5B5D3891}" dt="2022-12-15T07:38:57.338" v="1751" actId="478"/>
          <ac:spMkLst>
            <pc:docMk/>
            <pc:sldMk cId="2007935645" sldId="264"/>
            <ac:spMk id="9" creationId="{6FBBD6EA-AA04-72D0-0238-CFD7C776CA71}"/>
          </ac:spMkLst>
        </pc:spChg>
        <pc:spChg chg="add del mod">
          <ac:chgData name="Liu, Anbang/刘 安邦" userId="86bfcafd-62c3-40d1-bcaf-d841d69307ba" providerId="ADAL" clId="{8C07FBAE-D992-4F1C-90D5-374E5B5D3891}" dt="2022-12-15T07:51:42.507" v="2299"/>
          <ac:spMkLst>
            <pc:docMk/>
            <pc:sldMk cId="2007935645" sldId="264"/>
            <ac:spMk id="10" creationId="{F47F3B0A-5FFD-9170-FF1A-39705C0015F6}"/>
          </ac:spMkLst>
        </pc:spChg>
        <pc:spChg chg="del mod">
          <ac:chgData name="Liu, Anbang/刘 安邦" userId="86bfcafd-62c3-40d1-bcaf-d841d69307ba" providerId="ADAL" clId="{8C07FBAE-D992-4F1C-90D5-374E5B5D3891}" dt="2022-12-15T07:32:55.779" v="1742" actId="478"/>
          <ac:spMkLst>
            <pc:docMk/>
            <pc:sldMk cId="2007935645" sldId="264"/>
            <ac:spMk id="31" creationId="{2A833C6D-35F0-AAAF-F963-F77174CC8439}"/>
          </ac:spMkLst>
        </pc:spChg>
        <pc:spChg chg="del">
          <ac:chgData name="Liu, Anbang/刘 安邦" userId="86bfcafd-62c3-40d1-bcaf-d841d69307ba" providerId="ADAL" clId="{8C07FBAE-D992-4F1C-90D5-374E5B5D3891}" dt="2022-12-15T07:29:24.446" v="1633" actId="478"/>
          <ac:spMkLst>
            <pc:docMk/>
            <pc:sldMk cId="2007935645" sldId="264"/>
            <ac:spMk id="32" creationId="{E24898AD-4F98-DA31-1990-B5D86AE59659}"/>
          </ac:spMkLst>
        </pc:spChg>
        <pc:picChg chg="add mod">
          <ac:chgData name="Liu, Anbang/刘 安邦" userId="86bfcafd-62c3-40d1-bcaf-d841d69307ba" providerId="ADAL" clId="{8C07FBAE-D992-4F1C-90D5-374E5B5D3891}" dt="2022-12-22T06:04:16.301" v="7364" actId="1076"/>
          <ac:picMkLst>
            <pc:docMk/>
            <pc:sldMk cId="2007935645" sldId="264"/>
            <ac:picMk id="3" creationId="{877A49BE-7AA4-DF7F-A55E-ADAA7AFC9E90}"/>
          </ac:picMkLst>
        </pc:picChg>
        <pc:picChg chg="add mod">
          <ac:chgData name="Liu, Anbang/刘 安邦" userId="86bfcafd-62c3-40d1-bcaf-d841d69307ba" providerId="ADAL" clId="{8C07FBAE-D992-4F1C-90D5-374E5B5D3891}" dt="2022-12-22T06:04:16.301" v="7364" actId="1076"/>
          <ac:picMkLst>
            <pc:docMk/>
            <pc:sldMk cId="2007935645" sldId="264"/>
            <ac:picMk id="6" creationId="{8F19A0F3-F0AB-433A-3C04-89B856A6A390}"/>
          </ac:picMkLst>
        </pc:picChg>
      </pc:sldChg>
      <pc:sldChg chg="addSp delSp modSp add mod modTransition">
        <pc:chgData name="Liu, Anbang/刘 安邦" userId="86bfcafd-62c3-40d1-bcaf-d841d69307ba" providerId="ADAL" clId="{8C07FBAE-D992-4F1C-90D5-374E5B5D3891}" dt="2022-12-22T06:07:13.055" v="7390"/>
        <pc:sldMkLst>
          <pc:docMk/>
          <pc:sldMk cId="1439895861" sldId="265"/>
        </pc:sldMkLst>
        <pc:spChg chg="add del mod">
          <ac:chgData name="Liu, Anbang/刘 安邦" userId="86bfcafd-62c3-40d1-bcaf-d841d69307ba" providerId="ADAL" clId="{8C07FBAE-D992-4F1C-90D5-374E5B5D3891}" dt="2022-12-22T06:06:30.034" v="7371" actId="478"/>
          <ac:spMkLst>
            <pc:docMk/>
            <pc:sldMk cId="1439895861" sldId="265"/>
            <ac:spMk id="2" creationId="{1B855CAE-30EF-FCF1-5C64-EEB3B2EC713E}"/>
          </ac:spMkLst>
        </pc:spChg>
        <pc:spChg chg="add del mod">
          <ac:chgData name="Liu, Anbang/刘 安邦" userId="86bfcafd-62c3-40d1-bcaf-d841d69307ba" providerId="ADAL" clId="{8C07FBAE-D992-4F1C-90D5-374E5B5D3891}" dt="2022-12-22T06:06:45.010" v="7379" actId="478"/>
          <ac:spMkLst>
            <pc:docMk/>
            <pc:sldMk cId="1439895861" sldId="265"/>
            <ac:spMk id="3" creationId="{6EC97887-919E-CDD2-DE09-D8A87B52D1C9}"/>
          </ac:spMkLst>
        </pc:spChg>
        <pc:spChg chg="add mod">
          <ac:chgData name="Liu, Anbang/刘 安邦" userId="86bfcafd-62c3-40d1-bcaf-d841d69307ba" providerId="ADAL" clId="{8C07FBAE-D992-4F1C-90D5-374E5B5D3891}" dt="2022-12-22T06:07:13.055" v="7390"/>
          <ac:spMkLst>
            <pc:docMk/>
            <pc:sldMk cId="1439895861" sldId="265"/>
            <ac:spMk id="4" creationId="{33C49EAF-EB09-33DF-EB3E-38575B31DEE4}"/>
          </ac:spMkLst>
        </pc:spChg>
        <pc:spChg chg="del mod">
          <ac:chgData name="Liu, Anbang/刘 安邦" userId="86bfcafd-62c3-40d1-bcaf-d841d69307ba" providerId="ADAL" clId="{8C07FBAE-D992-4F1C-90D5-374E5B5D3891}" dt="2022-12-15T07:53:29.033" v="2335" actId="478"/>
          <ac:spMkLst>
            <pc:docMk/>
            <pc:sldMk cId="1439895861" sldId="265"/>
            <ac:spMk id="4" creationId="{3951A4EB-EC6C-6CEA-0FA7-D97484BCFB49}"/>
          </ac:spMkLst>
        </pc:spChg>
        <pc:spChg chg="del">
          <ac:chgData name="Liu, Anbang/刘 安邦" userId="86bfcafd-62c3-40d1-bcaf-d841d69307ba" providerId="ADAL" clId="{8C07FBAE-D992-4F1C-90D5-374E5B5D3891}" dt="2022-12-15T07:51:53.249" v="2304" actId="478"/>
          <ac:spMkLst>
            <pc:docMk/>
            <pc:sldMk cId="1439895861" sldId="265"/>
            <ac:spMk id="7" creationId="{9382B874-9AAA-2E65-1EA2-5AEAD7513CAB}"/>
          </ac:spMkLst>
        </pc:spChg>
        <pc:spChg chg="add del mod">
          <ac:chgData name="Liu, Anbang/刘 安邦" userId="86bfcafd-62c3-40d1-bcaf-d841d69307ba" providerId="ADAL" clId="{8C07FBAE-D992-4F1C-90D5-374E5B5D3891}" dt="2022-12-15T08:23:10.729" v="3395" actId="478"/>
          <ac:spMkLst>
            <pc:docMk/>
            <pc:sldMk cId="1439895861" sldId="265"/>
            <ac:spMk id="9" creationId="{1E4F7143-F0C7-9D5E-9F38-65038D8ACF55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19" creationId="{E74763AD-B44A-E799-9022-FD536E6FB92F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44" creationId="{F0E65511-DE64-93F2-D25A-67D9006FDF7A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46" creationId="{94918D8A-6307-6AD1-5E91-F40DA8EF956B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48" creationId="{97DF3256-FE33-C0C3-922C-6737BF09378D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51" creationId="{FBA9C92B-9227-B836-4C4C-CB9121B7AEAE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52" creationId="{F2EB9843-4AED-DBDA-4EF4-38D148F0A773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53" creationId="{76FED701-AB15-7EE5-36A2-F3FD07A5F5C7}"/>
          </ac:spMkLst>
        </pc:spChg>
        <pc:spChg chg="add mod">
          <ac:chgData name="Liu, Anbang/刘 安邦" userId="86bfcafd-62c3-40d1-bcaf-d841d69307ba" providerId="ADAL" clId="{8C07FBAE-D992-4F1C-90D5-374E5B5D3891}" dt="2022-12-15T08:57:36.469" v="4254" actId="20577"/>
          <ac:spMkLst>
            <pc:docMk/>
            <pc:sldMk cId="1439895861" sldId="265"/>
            <ac:spMk id="54" creationId="{AD6EECED-EC7D-7654-AE3E-211FAFD9C411}"/>
          </ac:spMkLst>
        </pc:spChg>
        <pc:picChg chg="del">
          <ac:chgData name="Liu, Anbang/刘 安邦" userId="86bfcafd-62c3-40d1-bcaf-d841d69307ba" providerId="ADAL" clId="{8C07FBAE-D992-4F1C-90D5-374E5B5D3891}" dt="2022-12-15T07:53:27.714" v="2334" actId="478"/>
          <ac:picMkLst>
            <pc:docMk/>
            <pc:sldMk cId="1439895861" sldId="265"/>
            <ac:picMk id="3" creationId="{877A49BE-7AA4-DF7F-A55E-ADAA7AFC9E90}"/>
          </ac:picMkLst>
        </pc:picChg>
        <pc:picChg chg="del">
          <ac:chgData name="Liu, Anbang/刘 安邦" userId="86bfcafd-62c3-40d1-bcaf-d841d69307ba" providerId="ADAL" clId="{8C07FBAE-D992-4F1C-90D5-374E5B5D3891}" dt="2022-12-15T07:53:27.714" v="2334" actId="478"/>
          <ac:picMkLst>
            <pc:docMk/>
            <pc:sldMk cId="1439895861" sldId="265"/>
            <ac:picMk id="6" creationId="{8F19A0F3-F0AB-433A-3C04-89B856A6A390}"/>
          </ac:picMkLst>
        </pc:picChg>
        <pc:picChg chg="add mod">
          <ac:chgData name="Liu, Anbang/刘 安邦" userId="86bfcafd-62c3-40d1-bcaf-d841d69307ba" providerId="ADAL" clId="{8C07FBAE-D992-4F1C-90D5-374E5B5D3891}" dt="2022-12-15T07:56:24.194" v="2509" actId="1076"/>
          <ac:picMkLst>
            <pc:docMk/>
            <pc:sldMk cId="1439895861" sldId="265"/>
            <ac:picMk id="8" creationId="{EF9CD259-FBC5-B33B-47A6-CE89E7385FCA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11" creationId="{7F558217-FC9F-96DD-E38D-091A7CA5337B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12" creationId="{AFF98641-2C09-B83E-CD61-EF77BCC84B05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14" creationId="{1B1CB265-7D89-9C35-A945-7C57C81B9B35}"/>
          </ac:picMkLst>
        </pc:picChg>
        <pc:picChg chg="add del mod">
          <ac:chgData name="Liu, Anbang/刘 安邦" userId="86bfcafd-62c3-40d1-bcaf-d841d69307ba" providerId="ADAL" clId="{8C07FBAE-D992-4F1C-90D5-374E5B5D3891}" dt="2022-12-15T08:06:02.530" v="2763"/>
          <ac:picMkLst>
            <pc:docMk/>
            <pc:sldMk cId="1439895861" sldId="265"/>
            <ac:picMk id="24" creationId="{6C69ACAF-0677-10AA-89B2-D07DAC5A3356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25" creationId="{894984DC-F18F-9F30-08B9-22CACE42ABB2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26" creationId="{84E41B60-81EF-73CE-9C03-1A0B7C454F37}"/>
          </ac:picMkLst>
        </pc:picChg>
        <pc:picChg chg="add del mod ord">
          <ac:chgData name="Liu, Anbang/刘 安邦" userId="86bfcafd-62c3-40d1-bcaf-d841d69307ba" providerId="ADAL" clId="{8C07FBAE-D992-4F1C-90D5-374E5B5D3891}" dt="2022-12-15T08:08:12.377" v="2807"/>
          <ac:picMkLst>
            <pc:docMk/>
            <pc:sldMk cId="1439895861" sldId="265"/>
            <ac:picMk id="27" creationId="{0C7FC770-1681-2CD3-8594-A2D4839FB6B4}"/>
          </ac:picMkLst>
        </pc:picChg>
        <pc:picChg chg="add del mod ord">
          <ac:chgData name="Liu, Anbang/刘 安邦" userId="86bfcafd-62c3-40d1-bcaf-d841d69307ba" providerId="ADAL" clId="{8C07FBAE-D992-4F1C-90D5-374E5B5D3891}" dt="2022-12-15T08:08:11.467" v="2804"/>
          <ac:picMkLst>
            <pc:docMk/>
            <pc:sldMk cId="1439895861" sldId="265"/>
            <ac:picMk id="28" creationId="{A82F3A8E-2ED1-9B6A-0FF3-363A3F4447A0}"/>
          </ac:picMkLst>
        </pc:picChg>
        <pc:picChg chg="add del mod">
          <ac:chgData name="Liu, Anbang/刘 安邦" userId="86bfcafd-62c3-40d1-bcaf-d841d69307ba" providerId="ADAL" clId="{8C07FBAE-D992-4F1C-90D5-374E5B5D3891}" dt="2022-12-15T08:12:28.645" v="3008" actId="478"/>
          <ac:picMkLst>
            <pc:docMk/>
            <pc:sldMk cId="1439895861" sldId="265"/>
            <ac:picMk id="49" creationId="{87184EB0-9349-F0F3-777B-939E8F8ABA29}"/>
          </ac:picMkLst>
        </pc:picChg>
        <pc:picChg chg="add del mod">
          <ac:chgData name="Liu, Anbang/刘 安邦" userId="86bfcafd-62c3-40d1-bcaf-d841d69307ba" providerId="ADAL" clId="{8C07FBAE-D992-4F1C-90D5-374E5B5D3891}" dt="2022-12-15T08:12:25.910" v="3005" actId="478"/>
          <ac:picMkLst>
            <pc:docMk/>
            <pc:sldMk cId="1439895861" sldId="265"/>
            <ac:picMk id="50" creationId="{03B28999-5647-93A3-E470-20FEC94011E5}"/>
          </ac:picMkLst>
        </pc:picChg>
        <pc:cxnChg chg="add mod or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16" creationId="{578E1F29-F4EC-09FE-07D3-DF04A5F074C8}"/>
          </ac:cxnSpMkLst>
        </pc:cxnChg>
        <pc:cxnChg chg="add del mod">
          <ac:chgData name="Liu, Anbang/刘 安邦" userId="86bfcafd-62c3-40d1-bcaf-d841d69307ba" providerId="ADAL" clId="{8C07FBAE-D992-4F1C-90D5-374E5B5D3891}" dt="2022-12-15T08:08:31.815" v="2812" actId="478"/>
          <ac:cxnSpMkLst>
            <pc:docMk/>
            <pc:sldMk cId="1439895861" sldId="265"/>
            <ac:cxnSpMk id="31" creationId="{B2ED1D38-1F20-0369-54B8-5D3195730FF8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35" creationId="{D770C448-275C-7D2F-8851-83453BEC2B02}"/>
          </ac:cxnSpMkLst>
        </pc:cxnChg>
        <pc:cxnChg chg="add del">
          <ac:chgData name="Liu, Anbang/刘 安邦" userId="86bfcafd-62c3-40d1-bcaf-d841d69307ba" providerId="ADAL" clId="{8C07FBAE-D992-4F1C-90D5-374E5B5D3891}" dt="2022-12-15T08:08:52.753" v="2849" actId="478"/>
          <ac:cxnSpMkLst>
            <pc:docMk/>
            <pc:sldMk cId="1439895861" sldId="265"/>
            <ac:cxnSpMk id="37" creationId="{B5CC142C-1380-663B-5815-DDD42D4921AC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39" creationId="{25985D1F-7F09-6C0D-D1F1-B7CE88CCF5B0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41" creationId="{84E1D815-1D09-B7FD-903D-97733094D96A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43" creationId="{E24A17AB-F9DD-9486-518E-A0E1555FAFC9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45" creationId="{AD547663-F611-9B71-0E8B-17EBC69086B3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47" creationId="{3C9D241A-B8D3-72C5-8322-125E9936456D}"/>
          </ac:cxnSpMkLst>
        </pc:cxnChg>
      </pc:sldChg>
      <pc:sldChg chg="addSp delSp modSp add mod modTransition">
        <pc:chgData name="Liu, Anbang/刘 安邦" userId="86bfcafd-62c3-40d1-bcaf-d841d69307ba" providerId="ADAL" clId="{8C07FBAE-D992-4F1C-90D5-374E5B5D3891}" dt="2022-12-22T06:07:15.601" v="7392"/>
        <pc:sldMkLst>
          <pc:docMk/>
          <pc:sldMk cId="744605318" sldId="266"/>
        </pc:sldMkLst>
        <pc:spChg chg="del">
          <ac:chgData name="Liu, Anbang/刘 安邦" userId="86bfcafd-62c3-40d1-bcaf-d841d69307ba" providerId="ADAL" clId="{8C07FBAE-D992-4F1C-90D5-374E5B5D3891}" dt="2022-12-22T06:06:48.786" v="7381" actId="478"/>
          <ac:spMkLst>
            <pc:docMk/>
            <pc:sldMk cId="744605318" sldId="266"/>
            <ac:spMk id="2" creationId="{1B855CAE-30EF-FCF1-5C64-EEB3B2EC713E}"/>
          </ac:spMkLst>
        </pc:spChg>
        <pc:spChg chg="add mod">
          <ac:chgData name="Liu, Anbang/刘 安邦" userId="86bfcafd-62c3-40d1-bcaf-d841d69307ba" providerId="ADAL" clId="{8C07FBAE-D992-4F1C-90D5-374E5B5D3891}" dt="2022-12-22T06:07:15.601" v="7392"/>
          <ac:spMkLst>
            <pc:docMk/>
            <pc:sldMk cId="744605318" sldId="266"/>
            <ac:spMk id="3" creationId="{6B8A38FD-DD9C-D562-23B4-76EB21C40E09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9" creationId="{1E4F7143-F0C7-9D5E-9F38-65038D8ACF55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19" creationId="{E74763AD-B44A-E799-9022-FD536E6FB92F}"/>
          </ac:spMkLst>
        </pc:spChg>
        <pc:spChg chg="add del mod">
          <ac:chgData name="Liu, Anbang/刘 安邦" userId="86bfcafd-62c3-40d1-bcaf-d841d69307ba" providerId="ADAL" clId="{8C07FBAE-D992-4F1C-90D5-374E5B5D3891}" dt="2022-12-15T08:17:09.168" v="3228"/>
          <ac:spMkLst>
            <pc:docMk/>
            <pc:sldMk cId="744605318" sldId="266"/>
            <ac:spMk id="22" creationId="{E0EE3F00-B295-AC24-4CE7-873CC8E2A561}"/>
          </ac:spMkLst>
        </pc:spChg>
        <pc:spChg chg="add del mod">
          <ac:chgData name="Liu, Anbang/刘 安邦" userId="86bfcafd-62c3-40d1-bcaf-d841d69307ba" providerId="ADAL" clId="{8C07FBAE-D992-4F1C-90D5-374E5B5D3891}" dt="2022-12-15T08:17:08.478" v="3226"/>
          <ac:spMkLst>
            <pc:docMk/>
            <pc:sldMk cId="744605318" sldId="266"/>
            <ac:spMk id="23" creationId="{6FBEBBF7-4CB4-844F-8130-C7FC74427B5D}"/>
          </ac:spMkLst>
        </pc:spChg>
        <pc:spChg chg="add del mod">
          <ac:chgData name="Liu, Anbang/刘 安邦" userId="86bfcafd-62c3-40d1-bcaf-d841d69307ba" providerId="ADAL" clId="{8C07FBAE-D992-4F1C-90D5-374E5B5D3891}" dt="2022-12-15T08:17:07.906" v="3224"/>
          <ac:spMkLst>
            <pc:docMk/>
            <pc:sldMk cId="744605318" sldId="266"/>
            <ac:spMk id="24" creationId="{253B0328-8CEF-A8E5-BE46-FF65A008C35B}"/>
          </ac:spMkLst>
        </pc:spChg>
        <pc:spChg chg="add del mod">
          <ac:chgData name="Liu, Anbang/刘 安邦" userId="86bfcafd-62c3-40d1-bcaf-d841d69307ba" providerId="ADAL" clId="{8C07FBAE-D992-4F1C-90D5-374E5B5D3891}" dt="2022-12-15T08:17:07.503" v="3222"/>
          <ac:spMkLst>
            <pc:docMk/>
            <pc:sldMk cId="744605318" sldId="266"/>
            <ac:spMk id="27" creationId="{6E0B7787-E8A2-9729-53CC-411D3A6D4F94}"/>
          </ac:spMkLst>
        </pc:spChg>
        <pc:spChg chg="add del mod">
          <ac:chgData name="Liu, Anbang/刘 安邦" userId="86bfcafd-62c3-40d1-bcaf-d841d69307ba" providerId="ADAL" clId="{8C07FBAE-D992-4F1C-90D5-374E5B5D3891}" dt="2022-12-15T08:17:07.214" v="3220"/>
          <ac:spMkLst>
            <pc:docMk/>
            <pc:sldMk cId="744605318" sldId="266"/>
            <ac:spMk id="28" creationId="{02E78987-6C08-BE2D-E0A1-4C05C2C0F338}"/>
          </ac:spMkLst>
        </pc:spChg>
        <pc:spChg chg="add del mod">
          <ac:chgData name="Liu, Anbang/刘 安邦" userId="86bfcafd-62c3-40d1-bcaf-d841d69307ba" providerId="ADAL" clId="{8C07FBAE-D992-4F1C-90D5-374E5B5D3891}" dt="2022-12-15T08:17:06.926" v="3218"/>
          <ac:spMkLst>
            <pc:docMk/>
            <pc:sldMk cId="744605318" sldId="266"/>
            <ac:spMk id="30" creationId="{AD958DC3-582A-05C1-2E54-158F54C63A06}"/>
          </ac:spMkLst>
        </pc:spChg>
        <pc:spChg chg="add del mod">
          <ac:chgData name="Liu, Anbang/刘 安邦" userId="86bfcafd-62c3-40d1-bcaf-d841d69307ba" providerId="ADAL" clId="{8C07FBAE-D992-4F1C-90D5-374E5B5D3891}" dt="2022-12-15T08:17:06.647" v="3216"/>
          <ac:spMkLst>
            <pc:docMk/>
            <pc:sldMk cId="744605318" sldId="266"/>
            <ac:spMk id="31" creationId="{0EBE62FA-6CF1-C93A-157D-4D1FD221BD08}"/>
          </ac:spMkLst>
        </pc:spChg>
        <pc:spChg chg="add del mod">
          <ac:chgData name="Liu, Anbang/刘 安邦" userId="86bfcafd-62c3-40d1-bcaf-d841d69307ba" providerId="ADAL" clId="{8C07FBAE-D992-4F1C-90D5-374E5B5D3891}" dt="2022-12-15T08:17:06.392" v="3214"/>
          <ac:spMkLst>
            <pc:docMk/>
            <pc:sldMk cId="744605318" sldId="266"/>
            <ac:spMk id="32" creationId="{0E5023EC-80B6-82EF-923C-9186410010F2}"/>
          </ac:spMkLst>
        </pc:spChg>
        <pc:spChg chg="add del mod">
          <ac:chgData name="Liu, Anbang/刘 安邦" userId="86bfcafd-62c3-40d1-bcaf-d841d69307ba" providerId="ADAL" clId="{8C07FBAE-D992-4F1C-90D5-374E5B5D3891}" dt="2022-12-15T08:17:06.121" v="3212"/>
          <ac:spMkLst>
            <pc:docMk/>
            <pc:sldMk cId="744605318" sldId="266"/>
            <ac:spMk id="33" creationId="{FD83C7E9-B665-EEFD-FC5F-8235C1BFFF14}"/>
          </ac:spMkLst>
        </pc:spChg>
        <pc:spChg chg="add del mod">
          <ac:chgData name="Liu, Anbang/刘 安邦" userId="86bfcafd-62c3-40d1-bcaf-d841d69307ba" providerId="ADAL" clId="{8C07FBAE-D992-4F1C-90D5-374E5B5D3891}" dt="2022-12-15T08:17:05.855" v="3210"/>
          <ac:spMkLst>
            <pc:docMk/>
            <pc:sldMk cId="744605318" sldId="266"/>
            <ac:spMk id="34" creationId="{E3B2412B-5D46-BFD7-B265-A1B0C8C79839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44" creationId="{F0E65511-DE64-93F2-D25A-67D9006FDF7A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46" creationId="{94918D8A-6307-6AD1-5E91-F40DA8EF956B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48" creationId="{97DF3256-FE33-C0C3-922C-6737BF09378D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51" creationId="{FBA9C92B-9227-B836-4C4C-CB9121B7AEAE}"/>
          </ac:spMkLst>
        </pc:spChg>
        <pc:spChg chg="del">
          <ac:chgData name="Liu, Anbang/刘 安邦" userId="86bfcafd-62c3-40d1-bcaf-d841d69307ba" providerId="ADAL" clId="{8C07FBAE-D992-4F1C-90D5-374E5B5D3891}" dt="2022-12-15T08:21:13.890" v="3337" actId="478"/>
          <ac:spMkLst>
            <pc:docMk/>
            <pc:sldMk cId="744605318" sldId="266"/>
            <ac:spMk id="52" creationId="{F2EB9843-4AED-DBDA-4EF4-38D148F0A773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53" creationId="{76FED701-AB15-7EE5-36A2-F3FD07A5F5C7}"/>
          </ac:spMkLst>
        </pc:spChg>
        <pc:spChg chg="add del mod">
          <ac:chgData name="Liu, Anbang/刘 安邦" userId="86bfcafd-62c3-40d1-bcaf-d841d69307ba" providerId="ADAL" clId="{8C07FBAE-D992-4F1C-90D5-374E5B5D3891}" dt="2022-12-15T08:21:03.138" v="3327" actId="478"/>
          <ac:spMkLst>
            <pc:docMk/>
            <pc:sldMk cId="744605318" sldId="266"/>
            <ac:spMk id="58" creationId="{4457BE9E-F816-2B7D-E516-641CD9D89CE7}"/>
          </ac:spMkLst>
        </pc:spChg>
        <pc:spChg chg="add del mod">
          <ac:chgData name="Liu, Anbang/刘 安邦" userId="86bfcafd-62c3-40d1-bcaf-d841d69307ba" providerId="ADAL" clId="{8C07FBAE-D992-4F1C-90D5-374E5B5D3891}" dt="2022-12-15T08:21:04.338" v="3329" actId="478"/>
          <ac:spMkLst>
            <pc:docMk/>
            <pc:sldMk cId="744605318" sldId="266"/>
            <ac:spMk id="59" creationId="{62AAF7E5-F0C9-441A-A7AA-27A6D6C2E57A}"/>
          </ac:spMkLst>
        </pc:spChg>
        <pc:spChg chg="add del mod">
          <ac:chgData name="Liu, Anbang/刘 安邦" userId="86bfcafd-62c3-40d1-bcaf-d841d69307ba" providerId="ADAL" clId="{8C07FBAE-D992-4F1C-90D5-374E5B5D3891}" dt="2022-12-15T08:21:10.986" v="3335" actId="478"/>
          <ac:spMkLst>
            <pc:docMk/>
            <pc:sldMk cId="744605318" sldId="266"/>
            <ac:spMk id="60" creationId="{0E498808-A7C0-7B9A-3B17-F9E8D4D0D3A7}"/>
          </ac:spMkLst>
        </pc:spChg>
        <pc:spChg chg="add del mod">
          <ac:chgData name="Liu, Anbang/刘 安邦" userId="86bfcafd-62c3-40d1-bcaf-d841d69307ba" providerId="ADAL" clId="{8C07FBAE-D992-4F1C-90D5-374E5B5D3891}" dt="2022-12-15T08:21:02.475" v="3326" actId="478"/>
          <ac:spMkLst>
            <pc:docMk/>
            <pc:sldMk cId="744605318" sldId="266"/>
            <ac:spMk id="63" creationId="{EACB523E-E397-7927-5458-83E1735DBB40}"/>
          </ac:spMkLst>
        </pc:spChg>
        <pc:spChg chg="add del mod">
          <ac:chgData name="Liu, Anbang/刘 安邦" userId="86bfcafd-62c3-40d1-bcaf-d841d69307ba" providerId="ADAL" clId="{8C07FBAE-D992-4F1C-90D5-374E5B5D3891}" dt="2022-12-15T08:21:04.865" v="3330" actId="478"/>
          <ac:spMkLst>
            <pc:docMk/>
            <pc:sldMk cId="744605318" sldId="266"/>
            <ac:spMk id="64" creationId="{407032D5-7D4A-499E-2E83-7E679014F8F2}"/>
          </ac:spMkLst>
        </pc:spChg>
        <pc:spChg chg="add del mod">
          <ac:chgData name="Liu, Anbang/刘 安邦" userId="86bfcafd-62c3-40d1-bcaf-d841d69307ba" providerId="ADAL" clId="{8C07FBAE-D992-4F1C-90D5-374E5B5D3891}" dt="2022-12-15T08:21:09.042" v="3333" actId="478"/>
          <ac:spMkLst>
            <pc:docMk/>
            <pc:sldMk cId="744605318" sldId="266"/>
            <ac:spMk id="65" creationId="{C5CE4958-363A-4002-0701-45A7AC053EF1}"/>
          </ac:spMkLst>
        </pc:spChg>
        <pc:spChg chg="add del mod">
          <ac:chgData name="Liu, Anbang/刘 安邦" userId="86bfcafd-62c3-40d1-bcaf-d841d69307ba" providerId="ADAL" clId="{8C07FBAE-D992-4F1C-90D5-374E5B5D3891}" dt="2022-12-15T08:21:09.842" v="3334" actId="478"/>
          <ac:spMkLst>
            <pc:docMk/>
            <pc:sldMk cId="744605318" sldId="266"/>
            <ac:spMk id="66" creationId="{96C7713D-6269-8F36-B312-9DF1F72CDC28}"/>
          </ac:spMkLst>
        </pc:spChg>
        <pc:spChg chg="add del mod">
          <ac:chgData name="Liu, Anbang/刘 安邦" userId="86bfcafd-62c3-40d1-bcaf-d841d69307ba" providerId="ADAL" clId="{8C07FBAE-D992-4F1C-90D5-374E5B5D3891}" dt="2022-12-15T08:21:03.866" v="3328" actId="478"/>
          <ac:spMkLst>
            <pc:docMk/>
            <pc:sldMk cId="744605318" sldId="266"/>
            <ac:spMk id="67" creationId="{5A96D6BC-E5F0-1962-037B-405E4932D4F8}"/>
          </ac:spMkLst>
        </pc:spChg>
        <pc:spChg chg="add del mod">
          <ac:chgData name="Liu, Anbang/刘 安邦" userId="86bfcafd-62c3-40d1-bcaf-d841d69307ba" providerId="ADAL" clId="{8C07FBAE-D992-4F1C-90D5-374E5B5D3891}" dt="2022-12-15T08:21:01.628" v="3325" actId="478"/>
          <ac:spMkLst>
            <pc:docMk/>
            <pc:sldMk cId="744605318" sldId="266"/>
            <ac:spMk id="68" creationId="{11D0701B-1CD4-F2A1-5558-2DB0065E0B56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69" creationId="{BDCF8FEF-0884-0205-A42C-22FF80BD4D22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0" creationId="{80D655A5-D0A1-1426-CC00-0FAFC37A28A3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1" creationId="{F8BAF990-8696-4426-45F4-DB6D476275CF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2" creationId="{D7EA8D74-CD7B-C948-088E-898557F71DBC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3" creationId="{A6936EB6-26D1-C965-EF35-A66BE15C73BA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4" creationId="{30D8D1DB-A10E-3BCE-6B60-6862EAA75D69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5" creationId="{1F87183F-7764-E900-74D7-E40BCFF877A2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6" creationId="{098BA466-8B6C-3098-F111-11C06BC6605D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7" creationId="{B5FFA9DB-5CCE-4556-D281-B65CC07735AA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81" creationId="{4B847722-B98D-3160-757D-D4C09D2CBBB6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82" creationId="{BBE32199-4C89-249E-1DFD-896B5CA2BF3D}"/>
          </ac:spMkLst>
        </pc:spChg>
        <pc:spChg chg="add del mod">
          <ac:chgData name="Liu, Anbang/刘 安邦" userId="86bfcafd-62c3-40d1-bcaf-d841d69307ba" providerId="ADAL" clId="{8C07FBAE-D992-4F1C-90D5-374E5B5D3891}" dt="2022-12-15T08:23:04.291" v="3393"/>
          <ac:spMkLst>
            <pc:docMk/>
            <pc:sldMk cId="744605318" sldId="266"/>
            <ac:spMk id="83" creationId="{577F80AE-0496-0042-3270-94DA8BF38DBD}"/>
          </ac:spMkLst>
        </pc:spChg>
        <pc:spChg chg="add del mod">
          <ac:chgData name="Liu, Anbang/刘 安邦" userId="86bfcafd-62c3-40d1-bcaf-d841d69307ba" providerId="ADAL" clId="{8C07FBAE-D992-4F1C-90D5-374E5B5D3891}" dt="2022-12-15T08:23:17.994" v="3398"/>
          <ac:spMkLst>
            <pc:docMk/>
            <pc:sldMk cId="744605318" sldId="266"/>
            <ac:spMk id="84" creationId="{0F7A1CDF-2B16-D135-0938-9D43E7B734CA}"/>
          </ac:spMkLst>
        </pc:spChg>
        <pc:picChg chg="mod">
          <ac:chgData name="Liu, Anbang/刘 安邦" userId="86bfcafd-62c3-40d1-bcaf-d841d69307ba" providerId="ADAL" clId="{8C07FBAE-D992-4F1C-90D5-374E5B5D3891}" dt="2022-12-15T08:14:17.763" v="3124" actId="1076"/>
          <ac:picMkLst>
            <pc:docMk/>
            <pc:sldMk cId="744605318" sldId="266"/>
            <ac:picMk id="8" creationId="{EF9CD259-FBC5-B33B-47A6-CE89E7385FCA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11" creationId="{7F558217-FC9F-96DD-E38D-091A7CA5337B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12" creationId="{AFF98641-2C09-B83E-CD61-EF77BCC84B05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14" creationId="{1B1CB265-7D89-9C35-A945-7C57C81B9B35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25" creationId="{894984DC-F18F-9F30-08B9-22CACE42ABB2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26" creationId="{84E41B60-81EF-73CE-9C03-1A0B7C454F37}"/>
          </ac:picMkLst>
        </pc:picChg>
        <pc:inkChg chg="add del">
          <ac:chgData name="Liu, Anbang/刘 安邦" userId="86bfcafd-62c3-40d1-bcaf-d841d69307ba" providerId="ADAL" clId="{8C07FBAE-D992-4F1C-90D5-374E5B5D3891}" dt="2022-12-15T08:17:36.372" v="3232" actId="9405"/>
          <ac:inkMkLst>
            <pc:docMk/>
            <pc:sldMk cId="744605318" sldId="266"/>
            <ac:inkMk id="36" creationId="{041124B2-FFE6-FDF0-DF8C-38B37BB033CB}"/>
          </ac:inkMkLst>
        </pc:inkChg>
        <pc:inkChg chg="add del">
          <ac:chgData name="Liu, Anbang/刘 安邦" userId="86bfcafd-62c3-40d1-bcaf-d841d69307ba" providerId="ADAL" clId="{8C07FBAE-D992-4F1C-90D5-374E5B5D3891}" dt="2022-12-15T08:17:35.901" v="3231" actId="9405"/>
          <ac:inkMkLst>
            <pc:docMk/>
            <pc:sldMk cId="744605318" sldId="266"/>
            <ac:inkMk id="37" creationId="{AC593082-9AA4-BB63-81CC-F8B60075FCAE}"/>
          </ac:inkMkLst>
        </pc:inkChg>
        <pc:inkChg chg="add del">
          <ac:chgData name="Liu, Anbang/刘 安邦" userId="86bfcafd-62c3-40d1-bcaf-d841d69307ba" providerId="ADAL" clId="{8C07FBAE-D992-4F1C-90D5-374E5B5D3891}" dt="2022-12-15T08:17:40.645" v="3234" actId="9405"/>
          <ac:inkMkLst>
            <pc:docMk/>
            <pc:sldMk cId="744605318" sldId="266"/>
            <ac:inkMk id="38" creationId="{08C7DA4D-EB36-9607-014E-FABDFFC5F2AB}"/>
          </ac:inkMkLst>
        </pc:inkChg>
        <pc:inkChg chg="add mod">
          <ac:chgData name="Liu, Anbang/刘 安邦" userId="86bfcafd-62c3-40d1-bcaf-d841d69307ba" providerId="ADAL" clId="{8C07FBAE-D992-4F1C-90D5-374E5B5D3891}" dt="2022-12-15T08:44:00.982" v="4058" actId="1035"/>
          <ac:inkMkLst>
            <pc:docMk/>
            <pc:sldMk cId="744605318" sldId="266"/>
            <ac:inkMk id="40" creationId="{45AD3E0C-5864-9F1B-A601-38817C3A5D81}"/>
          </ac:inkMkLst>
        </pc:inkChg>
        <pc:inkChg chg="add del mod">
          <ac:chgData name="Liu, Anbang/刘 安邦" userId="86bfcafd-62c3-40d1-bcaf-d841d69307ba" providerId="ADAL" clId="{8C07FBAE-D992-4F1C-90D5-374E5B5D3891}" dt="2022-12-15T08:44:00.982" v="4058" actId="1035"/>
          <ac:inkMkLst>
            <pc:docMk/>
            <pc:sldMk cId="744605318" sldId="266"/>
            <ac:inkMk id="42" creationId="{B63B0F90-A758-2DD9-CE6E-7871F05FADF6}"/>
          </ac:inkMkLst>
        </pc:inkChg>
        <pc:inkChg chg="add mod">
          <ac:chgData name="Liu, Anbang/刘 安邦" userId="86bfcafd-62c3-40d1-bcaf-d841d69307ba" providerId="ADAL" clId="{8C07FBAE-D992-4F1C-90D5-374E5B5D3891}" dt="2022-12-15T08:44:00.982" v="4058" actId="1035"/>
          <ac:inkMkLst>
            <pc:docMk/>
            <pc:sldMk cId="744605318" sldId="266"/>
            <ac:inkMk id="49" creationId="{A194AD54-C9BB-0B47-1797-FED05D38A2F8}"/>
          </ac:inkMkLst>
        </pc:inkChg>
        <pc:inkChg chg="add del">
          <ac:chgData name="Liu, Anbang/刘 安邦" userId="86bfcafd-62c3-40d1-bcaf-d841d69307ba" providerId="ADAL" clId="{8C07FBAE-D992-4F1C-90D5-374E5B5D3891}" dt="2022-12-15T08:18:11.279" v="3239" actId="9405"/>
          <ac:inkMkLst>
            <pc:docMk/>
            <pc:sldMk cId="744605318" sldId="266"/>
            <ac:inkMk id="50" creationId="{50662DD3-F537-617D-3EA2-626583A679E5}"/>
          </ac:inkMkLst>
        </pc:inkChg>
        <pc:cxnChg chg="add del 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" creationId="{FF7C17DE-1C73-79C6-CBFC-E88DD250B53E}"/>
          </ac:cxnSpMkLst>
        </pc:cxnChg>
        <pc:cxnChg chg="add del mod">
          <ac:chgData name="Liu, Anbang/刘 安邦" userId="86bfcafd-62c3-40d1-bcaf-d841d69307ba" providerId="ADAL" clId="{8C07FBAE-D992-4F1C-90D5-374E5B5D3891}" dt="2022-12-15T08:21:40.667" v="3349" actId="478"/>
          <ac:cxnSpMkLst>
            <pc:docMk/>
            <pc:sldMk cId="744605318" sldId="266"/>
            <ac:cxnSpMk id="10" creationId="{B3627300-4344-7E29-DF0D-43860939A0BC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16" creationId="{578E1F29-F4EC-09FE-07D3-DF04A5F074C8}"/>
          </ac:cxnSpMkLst>
        </pc:cxnChg>
        <pc:cxnChg chg="add del mod">
          <ac:chgData name="Liu, Anbang/刘 安邦" userId="86bfcafd-62c3-40d1-bcaf-d841d69307ba" providerId="ADAL" clId="{8C07FBAE-D992-4F1C-90D5-374E5B5D3891}" dt="2022-12-15T08:16:19.519" v="3182"/>
          <ac:cxnSpMkLst>
            <pc:docMk/>
            <pc:sldMk cId="744605318" sldId="266"/>
            <ac:cxnSpMk id="20" creationId="{64E5CECA-0FC8-EEB1-679F-37DFE72871F5}"/>
          </ac:cxnSpMkLst>
        </pc:cxnChg>
        <pc:cxnChg chg="add del mod">
          <ac:chgData name="Liu, Anbang/刘 安邦" userId="86bfcafd-62c3-40d1-bcaf-d841d69307ba" providerId="ADAL" clId="{8C07FBAE-D992-4F1C-90D5-374E5B5D3891}" dt="2022-12-15T08:16:16.510" v="3180"/>
          <ac:cxnSpMkLst>
            <pc:docMk/>
            <pc:sldMk cId="744605318" sldId="266"/>
            <ac:cxnSpMk id="21" creationId="{A9E7DD31-680A-1A33-D665-19A492C19E52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35" creationId="{D770C448-275C-7D2F-8851-83453BEC2B02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39" creationId="{25985D1F-7F09-6C0D-D1F1-B7CE88CCF5B0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1" creationId="{84E1D815-1D09-B7FD-903D-97733094D96A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3" creationId="{E24A17AB-F9DD-9486-518E-A0E1555FAFC9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5" creationId="{AD547663-F611-9B71-0E8B-17EBC69086B3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7" creationId="{3C9D241A-B8D3-72C5-8322-125E9936456D}"/>
          </ac:cxnSpMkLst>
        </pc:cxnChg>
        <pc:cxnChg chg="add del mod">
          <ac:chgData name="Liu, Anbang/刘 安邦" userId="86bfcafd-62c3-40d1-bcaf-d841d69307ba" providerId="ADAL" clId="{8C07FBAE-D992-4F1C-90D5-374E5B5D3891}" dt="2022-12-15T08:19:29.970" v="3303" actId="478"/>
          <ac:cxnSpMkLst>
            <pc:docMk/>
            <pc:sldMk cId="744605318" sldId="266"/>
            <ac:cxnSpMk id="54" creationId="{687F6898-B183-591D-83CF-7B5F05A0FE73}"/>
          </ac:cxnSpMkLst>
        </pc:cxnChg>
        <pc:cxnChg chg="add del mod">
          <ac:chgData name="Liu, Anbang/刘 安邦" userId="86bfcafd-62c3-40d1-bcaf-d841d69307ba" providerId="ADAL" clId="{8C07FBAE-D992-4F1C-90D5-374E5B5D3891}" dt="2022-12-15T08:19:29.196" v="3302" actId="478"/>
          <ac:cxnSpMkLst>
            <pc:docMk/>
            <pc:sldMk cId="744605318" sldId="266"/>
            <ac:cxnSpMk id="55" creationId="{C621C198-2E2D-2B61-EA1D-08BC65A9DFF3}"/>
          </ac:cxnSpMkLst>
        </pc:cxnChg>
        <pc:cxnChg chg="add del mod">
          <ac:chgData name="Liu, Anbang/刘 安邦" userId="86bfcafd-62c3-40d1-bcaf-d841d69307ba" providerId="ADAL" clId="{8C07FBAE-D992-4F1C-90D5-374E5B5D3891}" dt="2022-12-15T08:19:20.548" v="3299"/>
          <ac:cxnSpMkLst>
            <pc:docMk/>
            <pc:sldMk cId="744605318" sldId="266"/>
            <ac:cxnSpMk id="56" creationId="{54E48BC0-5E5D-BCAF-EBE3-F4E4393E05AD}"/>
          </ac:cxnSpMkLst>
        </pc:cxnChg>
        <pc:cxnChg chg="add 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61" creationId="{92C1F9A2-FA7C-92ED-5B6E-2F90B962DBF5}"/>
          </ac:cxnSpMkLst>
        </pc:cxnChg>
        <pc:cxnChg chg="add 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62" creationId="{7279A4BA-40BF-A4AE-ACB4-045EB66A1911}"/>
          </ac:cxnSpMkLst>
        </pc:cxnChg>
      </pc:sldChg>
      <pc:sldChg chg="addSp delSp modSp add mod modTransition">
        <pc:chgData name="Liu, Anbang/刘 安邦" userId="86bfcafd-62c3-40d1-bcaf-d841d69307ba" providerId="ADAL" clId="{8C07FBAE-D992-4F1C-90D5-374E5B5D3891}" dt="2022-12-22T06:07:14.306" v="7391"/>
        <pc:sldMkLst>
          <pc:docMk/>
          <pc:sldMk cId="4153812075" sldId="267"/>
        </pc:sldMkLst>
        <pc:spChg chg="del">
          <ac:chgData name="Liu, Anbang/刘 安邦" userId="86bfcafd-62c3-40d1-bcaf-d841d69307ba" providerId="ADAL" clId="{8C07FBAE-D992-4F1C-90D5-374E5B5D3891}" dt="2022-12-22T06:06:32.849" v="7373" actId="478"/>
          <ac:spMkLst>
            <pc:docMk/>
            <pc:sldMk cId="4153812075" sldId="267"/>
            <ac:spMk id="2" creationId="{1B855CAE-30EF-FCF1-5C64-EEB3B2EC713E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3" creationId="{95779DD8-D36D-F390-0B09-B9F7677D5EB2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5" creationId="{87231AAE-54E8-EE11-BEFD-15404B589576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6" creationId="{AF4E57C1-EF9A-4375-C5D8-3E39AFE4CD9D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7" creationId="{FA73DEAE-091E-3613-92A5-1F14758152E2}"/>
          </ac:spMkLst>
        </pc:spChg>
        <pc:spChg chg="del mod">
          <ac:chgData name="Liu, Anbang/刘 安邦" userId="86bfcafd-62c3-40d1-bcaf-d841d69307ba" providerId="ADAL" clId="{8C07FBAE-D992-4F1C-90D5-374E5B5D3891}" dt="2022-12-15T08:23:00.234" v="3391" actId="478"/>
          <ac:spMkLst>
            <pc:docMk/>
            <pc:sldMk cId="4153812075" sldId="267"/>
            <ac:spMk id="9" creationId="{1E4F7143-F0C7-9D5E-9F38-65038D8ACF55}"/>
          </ac:spMkLst>
        </pc:spChg>
        <pc:spChg chg="add del mod">
          <ac:chgData name="Liu, Anbang/刘 安邦" userId="86bfcafd-62c3-40d1-bcaf-d841d69307ba" providerId="ADAL" clId="{8C07FBAE-D992-4F1C-90D5-374E5B5D3891}" dt="2022-12-22T06:06:47.530" v="7380" actId="478"/>
          <ac:spMkLst>
            <pc:docMk/>
            <pc:sldMk cId="4153812075" sldId="267"/>
            <ac:spMk id="9" creationId="{D8420D96-2D61-7838-97A9-A121D5C090D0}"/>
          </ac:spMkLst>
        </pc:spChg>
        <pc:spChg chg="add mod">
          <ac:chgData name="Liu, Anbang/刘 安邦" userId="86bfcafd-62c3-40d1-bcaf-d841d69307ba" providerId="ADAL" clId="{8C07FBAE-D992-4F1C-90D5-374E5B5D3891}" dt="2022-12-22T06:07:14.306" v="7391"/>
          <ac:spMkLst>
            <pc:docMk/>
            <pc:sldMk cId="4153812075" sldId="267"/>
            <ac:spMk id="10" creationId="{478F5D68-D4A2-24EB-0238-E9AFCBD27454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13" creationId="{512A2B81-088B-1294-F330-541CC1B1A9BA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15" creationId="{D74195C2-D888-0C29-2AF4-A52642760FDF}"/>
          </ac:spMkLst>
        </pc:spChg>
        <pc:spChg chg="add mod">
          <ac:chgData name="Liu, Anbang/刘 安邦" userId="86bfcafd-62c3-40d1-bcaf-d841d69307ba" providerId="ADAL" clId="{8C07FBAE-D992-4F1C-90D5-374E5B5D3891}" dt="2022-12-15T08:57:43.078" v="4259" actId="20577"/>
          <ac:spMkLst>
            <pc:docMk/>
            <pc:sldMk cId="4153812075" sldId="267"/>
            <ac:spMk id="18" creationId="{54ACC5D4-4409-C5EA-A7AB-47F4710D92C4}"/>
          </ac:spMkLst>
        </pc:spChg>
        <pc:spChg chg="mod">
          <ac:chgData name="Liu, Anbang/刘 安邦" userId="86bfcafd-62c3-40d1-bcaf-d841d69307ba" providerId="ADAL" clId="{8C07FBAE-D992-4F1C-90D5-374E5B5D3891}" dt="2022-12-15T08:29:29.485" v="3582" actId="164"/>
          <ac:spMkLst>
            <pc:docMk/>
            <pc:sldMk cId="4153812075" sldId="267"/>
            <ac:spMk id="19" creationId="{E74763AD-B44A-E799-9022-FD536E6FB92F}"/>
          </ac:spMkLst>
        </pc:spChg>
        <pc:spChg chg="add del mod">
          <ac:chgData name="Liu, Anbang/刘 安邦" userId="86bfcafd-62c3-40d1-bcaf-d841d69307ba" providerId="ADAL" clId="{8C07FBAE-D992-4F1C-90D5-374E5B5D3891}" dt="2022-12-15T08:23:20.510" v="3400"/>
          <ac:spMkLst>
            <pc:docMk/>
            <pc:sldMk cId="4153812075" sldId="267"/>
            <ac:spMk id="20" creationId="{256AEE78-A4D4-84B1-A41F-C2F5ACB33797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21" creationId="{92D4E819-3368-D572-61C8-EF7A4682ECF1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22" creationId="{40F69E10-A7F0-3BCB-AFBF-2C753C7986A4}"/>
          </ac:spMkLst>
        </pc:spChg>
        <pc:spChg chg="add del mod ord">
          <ac:chgData name="Liu, Anbang/刘 安邦" userId="86bfcafd-62c3-40d1-bcaf-d841d69307ba" providerId="ADAL" clId="{8C07FBAE-D992-4F1C-90D5-374E5B5D3891}" dt="2022-12-15T08:27:34.328" v="3525"/>
          <ac:spMkLst>
            <pc:docMk/>
            <pc:sldMk cId="4153812075" sldId="267"/>
            <ac:spMk id="33" creationId="{6F30CB9E-8772-EFB0-8B7C-D535E9E37F8A}"/>
          </ac:spMkLst>
        </pc:spChg>
        <pc:spChg chg="mod">
          <ac:chgData name="Liu, Anbang/刘 安邦" userId="86bfcafd-62c3-40d1-bcaf-d841d69307ba" providerId="ADAL" clId="{8C07FBAE-D992-4F1C-90D5-374E5B5D3891}" dt="2022-12-15T08:29:29.485" v="3582" actId="164"/>
          <ac:spMkLst>
            <pc:docMk/>
            <pc:sldMk cId="4153812075" sldId="267"/>
            <ac:spMk id="44" creationId="{F0E65511-DE64-93F2-D25A-67D9006FDF7A}"/>
          </ac:spMkLst>
        </pc:spChg>
        <pc:spChg chg="mod">
          <ac:chgData name="Liu, Anbang/刘 安邦" userId="86bfcafd-62c3-40d1-bcaf-d841d69307ba" providerId="ADAL" clId="{8C07FBAE-D992-4F1C-90D5-374E5B5D3891}" dt="2022-12-15T08:29:29.485" v="3582" actId="164"/>
          <ac:spMkLst>
            <pc:docMk/>
            <pc:sldMk cId="4153812075" sldId="267"/>
            <ac:spMk id="46" creationId="{94918D8A-6307-6AD1-5E91-F40DA8EF956B}"/>
          </ac:spMkLst>
        </pc:spChg>
        <pc:spChg chg="mod">
          <ac:chgData name="Liu, Anbang/刘 安邦" userId="86bfcafd-62c3-40d1-bcaf-d841d69307ba" providerId="ADAL" clId="{8C07FBAE-D992-4F1C-90D5-374E5B5D3891}" dt="2022-12-15T08:29:29.485" v="3582" actId="164"/>
          <ac:spMkLst>
            <pc:docMk/>
            <pc:sldMk cId="4153812075" sldId="267"/>
            <ac:spMk id="48" creationId="{97DF3256-FE33-C0C3-922C-6737BF09378D}"/>
          </ac:spMkLst>
        </pc:spChg>
        <pc:spChg chg="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51" creationId="{FBA9C92B-9227-B836-4C4C-CB9121B7AEAE}"/>
          </ac:spMkLst>
        </pc:spChg>
        <pc:spChg chg="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52" creationId="{F2EB9843-4AED-DBDA-4EF4-38D148F0A773}"/>
          </ac:spMkLst>
        </pc:spChg>
        <pc:spChg chg="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53" creationId="{76FED701-AB15-7EE5-36A2-F3FD07A5F5C7}"/>
          </ac:spMkLst>
        </pc:spChg>
        <pc:spChg chg="add del mod ord">
          <ac:chgData name="Liu, Anbang/刘 安邦" userId="86bfcafd-62c3-40d1-bcaf-d841d69307ba" providerId="ADAL" clId="{8C07FBAE-D992-4F1C-90D5-374E5B5D3891}" dt="2022-12-15T08:27:34.328" v="3525"/>
          <ac:spMkLst>
            <pc:docMk/>
            <pc:sldMk cId="4153812075" sldId="267"/>
            <ac:spMk id="56" creationId="{11F57C9A-E535-EF9E-FE6D-9BC46A8CC102}"/>
          </ac:spMkLst>
        </pc:spChg>
        <pc:spChg chg="add del mod ord">
          <ac:chgData name="Liu, Anbang/刘 安邦" userId="86bfcafd-62c3-40d1-bcaf-d841d69307ba" providerId="ADAL" clId="{8C07FBAE-D992-4F1C-90D5-374E5B5D3891}" dt="2022-12-15T08:27:34.328" v="3525"/>
          <ac:spMkLst>
            <pc:docMk/>
            <pc:sldMk cId="4153812075" sldId="267"/>
            <ac:spMk id="58" creationId="{A61BB062-6DDA-7B37-8ACF-938CE772DE6B}"/>
          </ac:spMkLst>
        </pc:spChg>
        <pc:spChg chg="add del mod ord">
          <ac:chgData name="Liu, Anbang/刘 安邦" userId="86bfcafd-62c3-40d1-bcaf-d841d69307ba" providerId="ADAL" clId="{8C07FBAE-D992-4F1C-90D5-374E5B5D3891}" dt="2022-12-15T08:27:34.328" v="3525"/>
          <ac:spMkLst>
            <pc:docMk/>
            <pc:sldMk cId="4153812075" sldId="267"/>
            <ac:spMk id="60" creationId="{4A4FB031-6B20-D2C5-5B0A-4A2DE2FCAFD3}"/>
          </ac:spMkLst>
        </pc:spChg>
        <pc:spChg chg="mod">
          <ac:chgData name="Liu, Anbang/刘 安邦" userId="86bfcafd-62c3-40d1-bcaf-d841d69307ba" providerId="ADAL" clId="{8C07FBAE-D992-4F1C-90D5-374E5B5D3891}" dt="2022-12-15T08:27:38.652" v="3527"/>
          <ac:spMkLst>
            <pc:docMk/>
            <pc:sldMk cId="4153812075" sldId="267"/>
            <ac:spMk id="66" creationId="{88B3288B-1C5A-F2A9-1CBC-AE831FE795E2}"/>
          </ac:spMkLst>
        </pc:spChg>
        <pc:spChg chg="mod">
          <ac:chgData name="Liu, Anbang/刘 安邦" userId="86bfcafd-62c3-40d1-bcaf-d841d69307ba" providerId="ADAL" clId="{8C07FBAE-D992-4F1C-90D5-374E5B5D3891}" dt="2022-12-15T08:29:26.257" v="3573" actId="20577"/>
          <ac:spMkLst>
            <pc:docMk/>
            <pc:sldMk cId="4153812075" sldId="267"/>
            <ac:spMk id="74" creationId="{49C0B334-DCAB-0F47-6974-E60B7D2F42C8}"/>
          </ac:spMkLst>
        </pc:spChg>
        <pc:spChg chg="mod">
          <ac:chgData name="Liu, Anbang/刘 安邦" userId="86bfcafd-62c3-40d1-bcaf-d841d69307ba" providerId="ADAL" clId="{8C07FBAE-D992-4F1C-90D5-374E5B5D3891}" dt="2022-12-15T08:29:26.225" v="3572" actId="20577"/>
          <ac:spMkLst>
            <pc:docMk/>
            <pc:sldMk cId="4153812075" sldId="267"/>
            <ac:spMk id="76" creationId="{EFB19C5F-E13B-5167-01DC-B37872F3281A}"/>
          </ac:spMkLst>
        </pc:spChg>
        <pc:spChg chg="mod">
          <ac:chgData name="Liu, Anbang/刘 安邦" userId="86bfcafd-62c3-40d1-bcaf-d841d69307ba" providerId="ADAL" clId="{8C07FBAE-D992-4F1C-90D5-374E5B5D3891}" dt="2022-12-15T08:29:26.193" v="3571" actId="20577"/>
          <ac:spMkLst>
            <pc:docMk/>
            <pc:sldMk cId="4153812075" sldId="267"/>
            <ac:spMk id="78" creationId="{9E139E3B-E479-4C3A-BE1A-62F76CF6504D}"/>
          </ac:spMkLst>
        </pc:spChg>
        <pc:spChg chg="mod">
          <ac:chgData name="Liu, Anbang/刘 安邦" userId="86bfcafd-62c3-40d1-bcaf-d841d69307ba" providerId="ADAL" clId="{8C07FBAE-D992-4F1C-90D5-374E5B5D3891}" dt="2022-12-15T08:28:01.489" v="3537"/>
          <ac:spMkLst>
            <pc:docMk/>
            <pc:sldMk cId="4153812075" sldId="267"/>
            <ac:spMk id="83" creationId="{154CEF8B-DB28-FBF0-8057-443DD39D1534}"/>
          </ac:spMkLst>
        </pc:spChg>
        <pc:spChg chg="mod">
          <ac:chgData name="Liu, Anbang/刘 安邦" userId="86bfcafd-62c3-40d1-bcaf-d841d69307ba" providerId="ADAL" clId="{8C07FBAE-D992-4F1C-90D5-374E5B5D3891}" dt="2022-12-15T08:28:01.489" v="3537"/>
          <ac:spMkLst>
            <pc:docMk/>
            <pc:sldMk cId="4153812075" sldId="267"/>
            <ac:spMk id="91" creationId="{CC3CC5D4-02F4-5442-0053-94A8E1A27C34}"/>
          </ac:spMkLst>
        </pc:spChg>
        <pc:spChg chg="mod">
          <ac:chgData name="Liu, Anbang/刘 安邦" userId="86bfcafd-62c3-40d1-bcaf-d841d69307ba" providerId="ADAL" clId="{8C07FBAE-D992-4F1C-90D5-374E5B5D3891}" dt="2022-12-15T08:28:01.489" v="3537"/>
          <ac:spMkLst>
            <pc:docMk/>
            <pc:sldMk cId="4153812075" sldId="267"/>
            <ac:spMk id="93" creationId="{764C4655-FB90-5E7E-AD1E-347323C0FAC6}"/>
          </ac:spMkLst>
        </pc:spChg>
        <pc:spChg chg="mod">
          <ac:chgData name="Liu, Anbang/刘 安邦" userId="86bfcafd-62c3-40d1-bcaf-d841d69307ba" providerId="ADAL" clId="{8C07FBAE-D992-4F1C-90D5-374E5B5D3891}" dt="2022-12-15T08:28:01.489" v="3537"/>
          <ac:spMkLst>
            <pc:docMk/>
            <pc:sldMk cId="4153812075" sldId="267"/>
            <ac:spMk id="95" creationId="{B017BA5F-2197-F396-7798-09741333A053}"/>
          </ac:spMkLst>
        </pc:spChg>
        <pc:spChg chg="mod">
          <ac:chgData name="Liu, Anbang/刘 安邦" userId="86bfcafd-62c3-40d1-bcaf-d841d69307ba" providerId="ADAL" clId="{8C07FBAE-D992-4F1C-90D5-374E5B5D3891}" dt="2022-12-15T08:28:08.618" v="3539"/>
          <ac:spMkLst>
            <pc:docMk/>
            <pc:sldMk cId="4153812075" sldId="267"/>
            <ac:spMk id="100" creationId="{7CC240EE-440F-4B92-E292-260F420C7023}"/>
          </ac:spMkLst>
        </pc:spChg>
        <pc:spChg chg="mod">
          <ac:chgData name="Liu, Anbang/刘 安邦" userId="86bfcafd-62c3-40d1-bcaf-d841d69307ba" providerId="ADAL" clId="{8C07FBAE-D992-4F1C-90D5-374E5B5D3891}" dt="2022-12-15T08:28:08.618" v="3539"/>
          <ac:spMkLst>
            <pc:docMk/>
            <pc:sldMk cId="4153812075" sldId="267"/>
            <ac:spMk id="108" creationId="{23E20EF6-68D5-ACA5-F8E9-64D426EF0008}"/>
          </ac:spMkLst>
        </pc:spChg>
        <pc:spChg chg="mod">
          <ac:chgData name="Liu, Anbang/刘 安邦" userId="86bfcafd-62c3-40d1-bcaf-d841d69307ba" providerId="ADAL" clId="{8C07FBAE-D992-4F1C-90D5-374E5B5D3891}" dt="2022-12-15T08:28:08.618" v="3539"/>
          <ac:spMkLst>
            <pc:docMk/>
            <pc:sldMk cId="4153812075" sldId="267"/>
            <ac:spMk id="110" creationId="{24671B84-C0B0-39F2-6E2A-7140E1F71384}"/>
          </ac:spMkLst>
        </pc:spChg>
        <pc:spChg chg="mod">
          <ac:chgData name="Liu, Anbang/刘 安邦" userId="86bfcafd-62c3-40d1-bcaf-d841d69307ba" providerId="ADAL" clId="{8C07FBAE-D992-4F1C-90D5-374E5B5D3891}" dt="2022-12-15T08:28:08.618" v="3539"/>
          <ac:spMkLst>
            <pc:docMk/>
            <pc:sldMk cId="4153812075" sldId="267"/>
            <ac:spMk id="112" creationId="{4737905B-B92A-6B8A-85B2-187955F4ACF3}"/>
          </ac:spMkLst>
        </pc:spChg>
        <pc:grpChg chg="add mod">
          <ac:chgData name="Liu, Anbang/刘 安邦" userId="86bfcafd-62c3-40d1-bcaf-d841d69307ba" providerId="ADAL" clId="{8C07FBAE-D992-4F1C-90D5-374E5B5D3891}" dt="2022-12-15T08:44:11.382" v="4075" actId="1036"/>
          <ac:grpSpMkLst>
            <pc:docMk/>
            <pc:sldMk cId="4153812075" sldId="267"/>
            <ac:grpSpMk id="61" creationId="{C8EFF9EB-19BE-F61C-CCCF-7EC86CA23ABD}"/>
          </ac:grpSpMkLst>
        </pc:grpChg>
        <pc:grpChg chg="add del mod ord">
          <ac:chgData name="Liu, Anbang/刘 安邦" userId="86bfcafd-62c3-40d1-bcaf-d841d69307ba" providerId="ADAL" clId="{8C07FBAE-D992-4F1C-90D5-374E5B5D3891}" dt="2022-12-15T08:29:31.321" v="3584" actId="478"/>
          <ac:grpSpMkLst>
            <pc:docMk/>
            <pc:sldMk cId="4153812075" sldId="267"/>
            <ac:grpSpMk id="62" creationId="{694CC648-A604-3440-A18B-C05399870B9E}"/>
          </ac:grpSpMkLst>
        </pc:grpChg>
        <pc:grpChg chg="add del mod">
          <ac:chgData name="Liu, Anbang/刘 安邦" userId="86bfcafd-62c3-40d1-bcaf-d841d69307ba" providerId="ADAL" clId="{8C07FBAE-D992-4F1C-90D5-374E5B5D3891}" dt="2022-12-15T08:28:02.396" v="3538"/>
          <ac:grpSpMkLst>
            <pc:docMk/>
            <pc:sldMk cId="4153812075" sldId="267"/>
            <ac:grpSpMk id="79" creationId="{A943FE2B-F20C-8778-7327-4429EF42AD0C}"/>
          </ac:grpSpMkLst>
        </pc:grpChg>
        <pc:grpChg chg="add del mod ord">
          <ac:chgData name="Liu, Anbang/刘 安邦" userId="86bfcafd-62c3-40d1-bcaf-d841d69307ba" providerId="ADAL" clId="{8C07FBAE-D992-4F1C-90D5-374E5B5D3891}" dt="2022-12-15T08:29:26.097" v="3568"/>
          <ac:grpSpMkLst>
            <pc:docMk/>
            <pc:sldMk cId="4153812075" sldId="267"/>
            <ac:grpSpMk id="96" creationId="{B6A10CAB-A5DB-243D-50AB-B5CB75185595}"/>
          </ac:grpSpMkLst>
        </pc:grp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11" creationId="{7F558217-FC9F-96DD-E38D-091A7CA5337B}"/>
          </ac:picMkLst>
        </pc:pic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12" creationId="{AFF98641-2C09-B83E-CD61-EF77BCC84B05}"/>
          </ac:picMkLst>
        </pc:pic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14" creationId="{1B1CB265-7D89-9C35-A945-7C57C81B9B35}"/>
          </ac:picMkLst>
        </pc:picChg>
        <pc:picChg chg="add del mod ord">
          <ac:chgData name="Liu, Anbang/刘 安邦" userId="86bfcafd-62c3-40d1-bcaf-d841d69307ba" providerId="ADAL" clId="{8C07FBAE-D992-4F1C-90D5-374E5B5D3891}" dt="2022-12-15T08:27:15.248" v="3517"/>
          <ac:picMkLst>
            <pc:docMk/>
            <pc:sldMk cId="4153812075" sldId="267"/>
            <ac:picMk id="23" creationId="{C86A0B3C-A8B9-D2CD-CFBA-CB2D1AD6B80D}"/>
          </ac:picMkLst>
        </pc:picChg>
        <pc:picChg chg="add del mod ord">
          <ac:chgData name="Liu, Anbang/刘 安邦" userId="86bfcafd-62c3-40d1-bcaf-d841d69307ba" providerId="ADAL" clId="{8C07FBAE-D992-4F1C-90D5-374E5B5D3891}" dt="2022-12-15T08:27:14.216" v="3514"/>
          <ac:picMkLst>
            <pc:docMk/>
            <pc:sldMk cId="4153812075" sldId="267"/>
            <ac:picMk id="24" creationId="{4A29D117-C7E1-5A37-2865-AD83D49CDEDC}"/>
          </ac:picMkLst>
        </pc:pic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25" creationId="{894984DC-F18F-9F30-08B9-22CACE42ABB2}"/>
          </ac:picMkLst>
        </pc:pic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26" creationId="{84E41B60-81EF-73CE-9C03-1A0B7C454F37}"/>
          </ac:picMkLst>
        </pc:picChg>
        <pc:picChg chg="add del mod ord">
          <ac:chgData name="Liu, Anbang/刘 安邦" userId="86bfcafd-62c3-40d1-bcaf-d841d69307ba" providerId="ADAL" clId="{8C07FBAE-D992-4F1C-90D5-374E5B5D3891}" dt="2022-12-15T08:27:13.064" v="3511"/>
          <ac:picMkLst>
            <pc:docMk/>
            <pc:sldMk cId="4153812075" sldId="267"/>
            <ac:picMk id="27" creationId="{76C00349-65F8-1789-2E21-4A4C86CF9B70}"/>
          </ac:picMkLst>
        </pc:picChg>
        <pc:picChg chg="add del mod">
          <ac:chgData name="Liu, Anbang/刘 安邦" userId="86bfcafd-62c3-40d1-bcaf-d841d69307ba" providerId="ADAL" clId="{8C07FBAE-D992-4F1C-90D5-374E5B5D3891}" dt="2022-12-15T08:27:12.023" v="3508"/>
          <ac:picMkLst>
            <pc:docMk/>
            <pc:sldMk cId="4153812075" sldId="267"/>
            <ac:picMk id="28" creationId="{89B8EB5B-CC68-8F59-4CA0-F0D805E853B9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0" creationId="{35A92999-8E76-C00F-321F-F544E36E0ED7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1" creationId="{E2009368-E1DB-7C73-F507-AD1E1905E805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2" creationId="{BD505C1F-F7AD-4C4C-B404-B384C85D763D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6" creationId="{0E4940CD-9712-BE46-4CF6-E1745846038D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7" creationId="{00E0C383-578F-67DA-7456-E8AEDC8F6297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3" creationId="{22222A68-FCB2-1D72-AFD9-C0813A751545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4" creationId="{E9321EF7-9799-A417-66C5-977A6578197C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5" creationId="{E28A3D70-FB77-817D-8265-D8D2D180B23A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8" creationId="{E8E02ED1-9628-6A5C-4CC9-38DF3D7E53D4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9" creationId="{BC3A1C92-AF6C-97D8-CB30-0C7DB2BD4AC8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0" creationId="{328BA0B0-A7A7-B9F6-0925-D08F8B763A55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1" creationId="{03169E67-0C6F-9347-53A9-D6E0A7A696DD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2" creationId="{276679BF-0E4D-FFD7-36E7-D763D457BF59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5" creationId="{5DBC4AD9-8AD5-7296-978E-F742272BE53A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6" creationId="{FA5F0FA6-3682-5F2D-131D-3C635846CE2F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97" creationId="{E0AB7CF2-420F-C3DD-5384-819ECE12AA37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98" creationId="{A3AEFE9E-7020-5616-9CAC-4D799C94BE8A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99" creationId="{7E716C37-ADC7-8B7D-9B0B-97D7C020B4C7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102" creationId="{3B1960F7-1370-F8E6-E5AC-438DE7A4EA1B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103" creationId="{78A380E9-8212-5963-8B29-8E4E30CA42B3}"/>
          </ac:picMkLst>
        </pc:picChg>
        <pc:inkChg chg="del mod">
          <ac:chgData name="Liu, Anbang/刘 安邦" userId="86bfcafd-62c3-40d1-bcaf-d841d69307ba" providerId="ADAL" clId="{8C07FBAE-D992-4F1C-90D5-374E5B5D3891}" dt="2022-12-15T08:20:52.547" v="3321" actId="478"/>
          <ac:inkMkLst>
            <pc:docMk/>
            <pc:sldMk cId="4153812075" sldId="267"/>
            <ac:inkMk id="40" creationId="{45AD3E0C-5864-9F1B-A601-38817C3A5D81}"/>
          </ac:inkMkLst>
        </pc:inkChg>
        <pc:inkChg chg="del">
          <ac:chgData name="Liu, Anbang/刘 安邦" userId="86bfcafd-62c3-40d1-bcaf-d841d69307ba" providerId="ADAL" clId="{8C07FBAE-D992-4F1C-90D5-374E5B5D3891}" dt="2022-12-15T08:19:55.094" v="3305" actId="478"/>
          <ac:inkMkLst>
            <pc:docMk/>
            <pc:sldMk cId="4153812075" sldId="267"/>
            <ac:inkMk id="42" creationId="{B63B0F90-A758-2DD9-CE6E-7871F05FADF6}"/>
          </ac:inkMkLst>
        </pc:inkChg>
        <pc:inkChg chg="del">
          <ac:chgData name="Liu, Anbang/刘 安邦" userId="86bfcafd-62c3-40d1-bcaf-d841d69307ba" providerId="ADAL" clId="{8C07FBAE-D992-4F1C-90D5-374E5B5D3891}" dt="2022-12-15T08:20:21.371" v="3312" actId="478"/>
          <ac:inkMkLst>
            <pc:docMk/>
            <pc:sldMk cId="4153812075" sldId="267"/>
            <ac:inkMk id="49" creationId="{A194AD54-C9BB-0B47-1797-FED05D38A2F8}"/>
          </ac:inkMkLst>
        </pc:inkChg>
        <pc:cxnChg chg="mod">
          <ac:chgData name="Liu, Anbang/刘 安邦" userId="86bfcafd-62c3-40d1-bcaf-d841d69307ba" providerId="ADAL" clId="{8C07FBAE-D992-4F1C-90D5-374E5B5D3891}" dt="2022-12-15T08:44:11.382" v="4075" actId="1036"/>
          <ac:cxnSpMkLst>
            <pc:docMk/>
            <pc:sldMk cId="4153812075" sldId="267"/>
            <ac:cxnSpMk id="4" creationId="{FF7C17DE-1C73-79C6-CBFC-E88DD250B53E}"/>
          </ac:cxnSpMkLst>
        </pc:cxnChg>
        <pc:cxnChg chg="del">
          <ac:chgData name="Liu, Anbang/刘 安邦" userId="86bfcafd-62c3-40d1-bcaf-d841d69307ba" providerId="ADAL" clId="{8C07FBAE-D992-4F1C-90D5-374E5B5D3891}" dt="2022-12-15T08:21:44.938" v="3350" actId="478"/>
          <ac:cxnSpMkLst>
            <pc:docMk/>
            <pc:sldMk cId="4153812075" sldId="267"/>
            <ac:cxnSpMk id="10" creationId="{B3627300-4344-7E29-DF0D-43860939A0BC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16" creationId="{578E1F29-F4EC-09FE-07D3-DF04A5F074C8}"/>
          </ac:cxnSpMkLst>
        </pc:cxnChg>
        <pc:cxnChg chg="add mod">
          <ac:chgData name="Liu, Anbang/刘 安邦" userId="86bfcafd-62c3-40d1-bcaf-d841d69307ba" providerId="ADAL" clId="{8C07FBAE-D992-4F1C-90D5-374E5B5D3891}" dt="2022-12-15T08:44:11.382" v="4075" actId="1036"/>
          <ac:cxnSpMkLst>
            <pc:docMk/>
            <pc:sldMk cId="4153812075" sldId="267"/>
            <ac:cxnSpMk id="17" creationId="{65C77EEB-79CC-C001-FED9-D29AE14468BB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34" creationId="{A1F33B7B-920F-4942-D0E9-C8931343439D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35" creationId="{D770C448-275C-7D2F-8851-83453BEC2B02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38" creationId="{4AE48DA4-F987-EE6A-5C2B-C693DBABA013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39" creationId="{25985D1F-7F09-6C0D-D1F1-B7CE88CCF5B0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41" creationId="{84E1D815-1D09-B7FD-903D-97733094D96A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43" creationId="{E24A17AB-F9DD-9486-518E-A0E1555FAFC9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45" creationId="{AD547663-F611-9B71-0E8B-17EBC69086B3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47" creationId="{3C9D241A-B8D3-72C5-8322-125E9936456D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0" creationId="{6A1C7305-ACCF-3AFB-6042-53BB13B8B2E0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4" creationId="{84EF9819-B8E7-13FF-A097-B2CF9756DA8A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5" creationId="{329A8E64-9794-F862-E3C1-051B1732C789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7" creationId="{646A2194-30F0-541E-1EFA-E381A0C79C07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9" creationId="{827927A2-F688-DF2E-D66F-0A003A6927E2}"/>
          </ac:cxnSpMkLst>
        </pc:cxnChg>
        <pc:cxnChg chg="mod">
          <ac:chgData name="Liu, Anbang/刘 安邦" userId="86bfcafd-62c3-40d1-bcaf-d841d69307ba" providerId="ADAL" clId="{8C07FBAE-D992-4F1C-90D5-374E5B5D3891}" dt="2022-12-15T08:27:38.652" v="3527"/>
          <ac:cxnSpMkLst>
            <pc:docMk/>
            <pc:sldMk cId="4153812075" sldId="267"/>
            <ac:cxnSpMk id="67" creationId="{06DD3A4F-8E68-5C88-BB31-BCBA29BE3E5C}"/>
          </ac:cxnSpMkLst>
        </pc:cxnChg>
        <pc:cxnChg chg="mod">
          <ac:chgData name="Liu, Anbang/刘 安邦" userId="86bfcafd-62c3-40d1-bcaf-d841d69307ba" providerId="ADAL" clId="{8C07FBAE-D992-4F1C-90D5-374E5B5D3891}" dt="2022-12-15T08:29:31.321" v="3584" actId="478"/>
          <ac:cxnSpMkLst>
            <pc:docMk/>
            <pc:sldMk cId="4153812075" sldId="267"/>
            <ac:cxnSpMk id="70" creationId="{FC03B86B-5E1B-3677-700F-D7C7459C0E36}"/>
          </ac:cxnSpMkLst>
        </pc:cxnChg>
        <pc:cxnChg chg="mod">
          <ac:chgData name="Liu, Anbang/刘 安邦" userId="86bfcafd-62c3-40d1-bcaf-d841d69307ba" providerId="ADAL" clId="{8C07FBAE-D992-4F1C-90D5-374E5B5D3891}" dt="2022-12-15T08:29:31.321" v="3584" actId="478"/>
          <ac:cxnSpMkLst>
            <pc:docMk/>
            <pc:sldMk cId="4153812075" sldId="267"/>
            <ac:cxnSpMk id="71" creationId="{957D97D6-9E18-065D-4016-EBA166AE6F34}"/>
          </ac:cxnSpMkLst>
        </pc:cxnChg>
        <pc:cxnChg chg="mod">
          <ac:chgData name="Liu, Anbang/刘 安邦" userId="86bfcafd-62c3-40d1-bcaf-d841d69307ba" providerId="ADAL" clId="{8C07FBAE-D992-4F1C-90D5-374E5B5D3891}" dt="2022-12-15T08:29:31.321" v="3584" actId="478"/>
          <ac:cxnSpMkLst>
            <pc:docMk/>
            <pc:sldMk cId="4153812075" sldId="267"/>
            <ac:cxnSpMk id="72" creationId="{ECAF95B9-1901-D0D3-C997-E6EDF4681A22}"/>
          </ac:cxnSpMkLst>
        </pc:cxnChg>
        <pc:cxnChg chg="mod">
          <ac:chgData name="Liu, Anbang/刘 安邦" userId="86bfcafd-62c3-40d1-bcaf-d841d69307ba" providerId="ADAL" clId="{8C07FBAE-D992-4F1C-90D5-374E5B5D3891}" dt="2022-12-15T08:27:38.652" v="3527"/>
          <ac:cxnSpMkLst>
            <pc:docMk/>
            <pc:sldMk cId="4153812075" sldId="267"/>
            <ac:cxnSpMk id="73" creationId="{03F4282D-E83D-C51A-5F05-A0BADEEE9655}"/>
          </ac:cxnSpMkLst>
        </pc:cxnChg>
        <pc:cxnChg chg="mod">
          <ac:chgData name="Liu, Anbang/刘 安邦" userId="86bfcafd-62c3-40d1-bcaf-d841d69307ba" providerId="ADAL" clId="{8C07FBAE-D992-4F1C-90D5-374E5B5D3891}" dt="2022-12-15T08:27:38.652" v="3527"/>
          <ac:cxnSpMkLst>
            <pc:docMk/>
            <pc:sldMk cId="4153812075" sldId="267"/>
            <ac:cxnSpMk id="75" creationId="{FFD9432A-6DA3-CD09-B2A5-1B70B968ECA6}"/>
          </ac:cxnSpMkLst>
        </pc:cxnChg>
        <pc:cxnChg chg="mod">
          <ac:chgData name="Liu, Anbang/刘 安邦" userId="86bfcafd-62c3-40d1-bcaf-d841d69307ba" providerId="ADAL" clId="{8C07FBAE-D992-4F1C-90D5-374E5B5D3891}" dt="2022-12-15T08:27:38.652" v="3527"/>
          <ac:cxnSpMkLst>
            <pc:docMk/>
            <pc:sldMk cId="4153812075" sldId="267"/>
            <ac:cxnSpMk id="77" creationId="{51A8C506-04A1-9CED-D80F-ECFB825D6C40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84" creationId="{9E313B6B-78BA-1C77-980A-966045D2567B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87" creationId="{873C56AB-01D9-A070-2000-CC3AB2BA1B82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88" creationId="{68299A92-7ECF-D347-5178-72E9A06084D9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89" creationId="{EB0C8CC4-1401-46E0-AE8C-15A42A173342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90" creationId="{F151B2AD-E44C-A0B8-E0DC-16E1114CE003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92" creationId="{70539856-F77B-1515-C110-2AEF7E7B17A0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94" creationId="{79854483-35D8-9BDC-4C21-C25B209F8842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1" creationId="{0F0BC8E4-3863-37E2-EC5E-631592F763F5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4" creationId="{D80EB2BA-EE4A-2D31-810C-68A2DF615CEF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5" creationId="{CF67D903-51AC-2C37-C177-8E4E8B266522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6" creationId="{F68BB904-FE8B-612F-E892-6BA1009D62D7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7" creationId="{79242C05-F36C-EDA6-A9F0-9A0474041665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9" creationId="{F3C2890F-6AA1-6870-7EDC-0D410AE338BC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11" creationId="{885EA68C-12D8-BF81-F69A-CA9C84F5A716}"/>
          </ac:cxnSpMkLst>
        </pc:cxnChg>
      </pc:sldChg>
      <pc:sldChg chg="addSp delSp modSp add mod ord modTransition">
        <pc:chgData name="Liu, Anbang/刘 安邦" userId="86bfcafd-62c3-40d1-bcaf-d841d69307ba" providerId="ADAL" clId="{8C07FBAE-D992-4F1C-90D5-374E5B5D3891}" dt="2022-12-22T06:07:18.175" v="7394"/>
        <pc:sldMkLst>
          <pc:docMk/>
          <pc:sldMk cId="2391426349" sldId="268"/>
        </pc:sldMkLst>
        <pc:spChg chg="del">
          <ac:chgData name="Liu, Anbang/刘 安邦" userId="86bfcafd-62c3-40d1-bcaf-d841d69307ba" providerId="ADAL" clId="{8C07FBAE-D992-4F1C-90D5-374E5B5D3891}" dt="2022-12-22T06:06:51.450" v="7383" actId="478"/>
          <ac:spMkLst>
            <pc:docMk/>
            <pc:sldMk cId="2391426349" sldId="268"/>
            <ac:spMk id="2" creationId="{1B855CAE-30EF-FCF1-5C64-EEB3B2EC713E}"/>
          </ac:spMkLst>
        </pc:spChg>
        <pc:spChg chg="add mod">
          <ac:chgData name="Liu, Anbang/刘 安邦" userId="86bfcafd-62c3-40d1-bcaf-d841d69307ba" providerId="ADAL" clId="{8C07FBAE-D992-4F1C-90D5-374E5B5D3891}" dt="2022-12-22T06:07:18.175" v="7394"/>
          <ac:spMkLst>
            <pc:docMk/>
            <pc:sldMk cId="2391426349" sldId="268"/>
            <ac:spMk id="3" creationId="{65E34A14-59F5-759B-ACA9-0299FE5C5DFC}"/>
          </ac:spMkLst>
        </pc:spChg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6" creationId="{CE496FF1-FB77-BF2C-6784-8DCCB4D01604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9" creationId="{1E4F7143-F0C7-9D5E-9F38-65038D8ACF55}"/>
          </ac:spMkLst>
        </pc:spChg>
        <pc:spChg chg="add del mod">
          <ac:chgData name="Liu, Anbang/刘 安邦" userId="86bfcafd-62c3-40d1-bcaf-d841d69307ba" providerId="ADAL" clId="{8C07FBAE-D992-4F1C-90D5-374E5B5D3891}" dt="2022-12-15T08:24:11.251" v="3415"/>
          <ac:spMkLst>
            <pc:docMk/>
            <pc:sldMk cId="2391426349" sldId="268"/>
            <ac:spMk id="13" creationId="{6A6BE88C-546A-3461-1013-457EE4221C7E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19" creationId="{E74763AD-B44A-E799-9022-FD536E6FB92F}"/>
          </ac:spMkLst>
        </pc:spChg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24" creationId="{6F7B9064-0C04-06B9-277A-873631DB8C89}"/>
          </ac:spMkLst>
        </pc:spChg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36" creationId="{2FD882FA-5EAC-B52A-0392-AA52B60CFA9F}"/>
          </ac:spMkLst>
        </pc:spChg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37" creationId="{C0F2DF2E-8F0C-062B-8688-7962717308B5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44" creationId="{F0E65511-DE64-93F2-D25A-67D9006FDF7A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46" creationId="{94918D8A-6307-6AD1-5E91-F40DA8EF956B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48" creationId="{97DF3256-FE33-C0C3-922C-6737BF09378D}"/>
          </ac:spMkLst>
        </pc:spChg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50" creationId="{332107C3-9F6D-89EB-4568-6714D7191ACC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51" creationId="{FBA9C92B-9227-B836-4C4C-CB9121B7AEAE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53" creationId="{76FED701-AB15-7EE5-36A2-F3FD07A5F5C7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69" creationId="{BDCF8FEF-0884-0205-A42C-22FF80BD4D22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0" creationId="{80D655A5-D0A1-1426-CC00-0FAFC37A28A3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1" creationId="{F8BAF990-8696-4426-45F4-DB6D476275CF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2" creationId="{D7EA8D74-CD7B-C948-088E-898557F71DBC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3" creationId="{A6936EB6-26D1-C965-EF35-A66BE15C73BA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4" creationId="{30D8D1DB-A10E-3BCE-6B60-6862EAA75D69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5" creationId="{1F87183F-7764-E900-74D7-E40BCFF877A2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6" creationId="{098BA466-8B6C-3098-F111-11C06BC6605D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7" creationId="{B5FFA9DB-5CCE-4556-D281-B65CC07735AA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81" creationId="{4B847722-B98D-3160-757D-D4C09D2CBBB6}"/>
          </ac:spMkLst>
        </pc:spChg>
        <pc:spChg chg="del">
          <ac:chgData name="Liu, Anbang/刘 安邦" userId="86bfcafd-62c3-40d1-bcaf-d841d69307ba" providerId="ADAL" clId="{8C07FBAE-D992-4F1C-90D5-374E5B5D3891}" dt="2022-12-15T08:23:35.577" v="3403" actId="478"/>
          <ac:spMkLst>
            <pc:docMk/>
            <pc:sldMk cId="2391426349" sldId="268"/>
            <ac:spMk id="82" creationId="{BBE32199-4C89-249E-1DFD-896B5CA2BF3D}"/>
          </ac:spMkLst>
        </pc:sp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5" creationId="{9058046B-9D7A-419E-B15D-BDBFCF4640A6}"/>
          </ac:picMkLst>
        </pc:picChg>
        <pc:picChg chg="mod">
          <ac:chgData name="Liu, Anbang/刘 安邦" userId="86bfcafd-62c3-40d1-bcaf-d841d69307ba" providerId="ADAL" clId="{8C07FBAE-D992-4F1C-90D5-374E5B5D3891}" dt="2022-12-15T08:30:15.854" v="3602" actId="1076"/>
          <ac:picMkLst>
            <pc:docMk/>
            <pc:sldMk cId="2391426349" sldId="268"/>
            <ac:picMk id="8" creationId="{EF9CD259-FBC5-B33B-47A6-CE89E7385FCA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11" creationId="{7F558217-FC9F-96DD-E38D-091A7CA5337B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12" creationId="{AFF98641-2C09-B83E-CD61-EF77BCC84B05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14" creationId="{1B1CB265-7D89-9C35-A945-7C57C81B9B35}"/>
          </ac:picMkLst>
        </pc:pic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20" creationId="{54F49E89-75D6-F030-20B4-5FFC0E0805C8}"/>
          </ac:picMkLst>
        </pc:pic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22" creationId="{0E7A54E3-34E2-EAC2-D2D2-0D11529176CD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25" creationId="{894984DC-F18F-9F30-08B9-22CACE42ABB2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26" creationId="{84E41B60-81EF-73CE-9C03-1A0B7C454F37}"/>
          </ac:picMkLst>
        </pc:pic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30" creationId="{92E11591-9CD3-86CA-6708-7EF31AAD194E}"/>
          </ac:picMkLst>
        </pc:pic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34" creationId="{68D08B6D-CC0C-7D81-8688-21183DE965CA}"/>
          </ac:picMkLst>
        </pc:picChg>
        <pc:inkChg chg="del">
          <ac:chgData name="Liu, Anbang/刘 安邦" userId="86bfcafd-62c3-40d1-bcaf-d841d69307ba" providerId="ADAL" clId="{8C07FBAE-D992-4F1C-90D5-374E5B5D3891}" dt="2022-12-15T08:23:32.955" v="3402" actId="478"/>
          <ac:inkMkLst>
            <pc:docMk/>
            <pc:sldMk cId="2391426349" sldId="268"/>
            <ac:inkMk id="40" creationId="{45AD3E0C-5864-9F1B-A601-38817C3A5D81}"/>
          </ac:inkMkLst>
        </pc:inkChg>
        <pc:inkChg chg="del">
          <ac:chgData name="Liu, Anbang/刘 安邦" userId="86bfcafd-62c3-40d1-bcaf-d841d69307ba" providerId="ADAL" clId="{8C07FBAE-D992-4F1C-90D5-374E5B5D3891}" dt="2022-12-15T08:23:32.955" v="3402" actId="478"/>
          <ac:inkMkLst>
            <pc:docMk/>
            <pc:sldMk cId="2391426349" sldId="268"/>
            <ac:inkMk id="42" creationId="{B63B0F90-A758-2DD9-CE6E-7871F05FADF6}"/>
          </ac:inkMkLst>
        </pc:inkChg>
        <pc:inkChg chg="del">
          <ac:chgData name="Liu, Anbang/刘 安邦" userId="86bfcafd-62c3-40d1-bcaf-d841d69307ba" providerId="ADAL" clId="{8C07FBAE-D992-4F1C-90D5-374E5B5D3891}" dt="2022-12-15T08:23:32.955" v="3402" actId="478"/>
          <ac:inkMkLst>
            <pc:docMk/>
            <pc:sldMk cId="2391426349" sldId="268"/>
            <ac:inkMk id="49" creationId="{A194AD54-C9BB-0B47-1797-FED05D38A2F8}"/>
          </ac:inkMkLst>
        </pc:inkChg>
        <pc:cxnChg chg="del">
          <ac:chgData name="Liu, Anbang/刘 安邦" userId="86bfcafd-62c3-40d1-bcaf-d841d69307ba" providerId="ADAL" clId="{8C07FBAE-D992-4F1C-90D5-374E5B5D3891}" dt="2022-12-15T08:23:32.955" v="3402" actId="478"/>
          <ac:cxnSpMkLst>
            <pc:docMk/>
            <pc:sldMk cId="2391426349" sldId="268"/>
            <ac:cxnSpMk id="4" creationId="{FF7C17DE-1C73-79C6-CBFC-E88DD250B53E}"/>
          </ac:cxnSpMkLst>
        </pc:cxnChg>
        <pc:cxnChg chg="add 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7" creationId="{175B8E2A-6BFB-0F95-46AF-C8C08C0020F1}"/>
          </ac:cxnSpMkLst>
        </pc:cxnChg>
        <pc:cxnChg chg="add 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15" creationId="{F3C78AA8-BEFA-E0FE-A13D-4E216408A41B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16" creationId="{578E1F29-F4EC-09FE-07D3-DF04A5F074C8}"/>
          </ac:cxnSpMkLst>
        </pc:cxnChg>
        <pc:cxnChg chg="add 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27" creationId="{99F3F7ED-18DA-886B-FCED-E9667F5D2951}"/>
          </ac:cxnSpMkLst>
        </pc:cxnChg>
        <pc:cxnChg chg="add 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31" creationId="{A447ACA6-16D8-DA98-929A-BA3A96C8FEAF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35" creationId="{D770C448-275C-7D2F-8851-83453BEC2B02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39" creationId="{25985D1F-7F09-6C0D-D1F1-B7CE88CCF5B0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41" creationId="{84E1D815-1D09-B7FD-903D-97733094D96A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43" creationId="{E24A17AB-F9DD-9486-518E-A0E1555FAFC9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45" creationId="{AD547663-F611-9B71-0E8B-17EBC69086B3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47" creationId="{3C9D241A-B8D3-72C5-8322-125E9936456D}"/>
          </ac:cxnSpMkLst>
        </pc:cxnChg>
        <pc:cxnChg chg="del">
          <ac:chgData name="Liu, Anbang/刘 安邦" userId="86bfcafd-62c3-40d1-bcaf-d841d69307ba" providerId="ADAL" clId="{8C07FBAE-D992-4F1C-90D5-374E5B5D3891}" dt="2022-12-15T08:23:32.955" v="3402" actId="478"/>
          <ac:cxnSpMkLst>
            <pc:docMk/>
            <pc:sldMk cId="2391426349" sldId="268"/>
            <ac:cxnSpMk id="61" creationId="{92C1F9A2-FA7C-92ED-5B6E-2F90B962DBF5}"/>
          </ac:cxnSpMkLst>
        </pc:cxnChg>
        <pc:cxnChg chg="del">
          <ac:chgData name="Liu, Anbang/刘 安邦" userId="86bfcafd-62c3-40d1-bcaf-d841d69307ba" providerId="ADAL" clId="{8C07FBAE-D992-4F1C-90D5-374E5B5D3891}" dt="2022-12-15T08:23:32.955" v="3402" actId="478"/>
          <ac:cxnSpMkLst>
            <pc:docMk/>
            <pc:sldMk cId="2391426349" sldId="268"/>
            <ac:cxnSpMk id="62" creationId="{7279A4BA-40BF-A4AE-ACB4-045EB66A1911}"/>
          </ac:cxnSpMkLst>
        </pc:cxnChg>
      </pc:sldChg>
      <pc:sldChg chg="add del">
        <pc:chgData name="Liu, Anbang/刘 安邦" userId="86bfcafd-62c3-40d1-bcaf-d841d69307ba" providerId="ADAL" clId="{8C07FBAE-D992-4F1C-90D5-374E5B5D3891}" dt="2022-12-15T08:22:53.317" v="3389"/>
        <pc:sldMkLst>
          <pc:docMk/>
          <pc:sldMk cId="3162424225" sldId="268"/>
        </pc:sldMkLst>
      </pc:sldChg>
      <pc:sldChg chg="addSp delSp modSp add mod modTransition">
        <pc:chgData name="Liu, Anbang/刘 安邦" userId="86bfcafd-62c3-40d1-bcaf-d841d69307ba" providerId="ADAL" clId="{8C07FBAE-D992-4F1C-90D5-374E5B5D3891}" dt="2022-12-22T06:07:16.952" v="7393"/>
        <pc:sldMkLst>
          <pc:docMk/>
          <pc:sldMk cId="1968285930" sldId="269"/>
        </pc:sldMkLst>
        <pc:spChg chg="del">
          <ac:chgData name="Liu, Anbang/刘 安邦" userId="86bfcafd-62c3-40d1-bcaf-d841d69307ba" providerId="ADAL" clId="{8C07FBAE-D992-4F1C-90D5-374E5B5D3891}" dt="2022-12-22T06:06:49.970" v="7382" actId="478"/>
          <ac:spMkLst>
            <pc:docMk/>
            <pc:sldMk cId="1968285930" sldId="269"/>
            <ac:spMk id="2" creationId="{1B855CAE-30EF-FCF1-5C64-EEB3B2EC713E}"/>
          </ac:spMkLst>
        </pc:spChg>
        <pc:spChg chg="add mod">
          <ac:chgData name="Liu, Anbang/刘 安邦" userId="86bfcafd-62c3-40d1-bcaf-d841d69307ba" providerId="ADAL" clId="{8C07FBAE-D992-4F1C-90D5-374E5B5D3891}" dt="2022-12-22T06:07:16.952" v="7393"/>
          <ac:spMkLst>
            <pc:docMk/>
            <pc:sldMk cId="1968285930" sldId="269"/>
            <ac:spMk id="4" creationId="{B3CFB871-F74F-D974-54E8-E4A9A11BFF83}"/>
          </ac:spMkLst>
        </pc:spChg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9" creationId="{1E4F7143-F0C7-9D5E-9F38-65038D8ACF55}"/>
          </ac:spMkLst>
        </pc:spChg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19" creationId="{E74763AD-B44A-E799-9022-FD536E6FB92F}"/>
          </ac:spMkLst>
        </pc:spChg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44" creationId="{F0E65511-DE64-93F2-D25A-67D9006FDF7A}"/>
          </ac:spMkLst>
        </pc:spChg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46" creationId="{94918D8A-6307-6AD1-5E91-F40DA8EF956B}"/>
          </ac:spMkLst>
        </pc:spChg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48" creationId="{97DF3256-FE33-C0C3-922C-6737BF09378D}"/>
          </ac:spMkLst>
        </pc:spChg>
        <pc:picChg chg="add 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3" creationId="{D48EB321-5C2E-FCC2-76F8-568867EBCDC9}"/>
          </ac:picMkLst>
        </pc:picChg>
        <pc:picChg chg="del">
          <ac:chgData name="Liu, Anbang/刘 安邦" userId="86bfcafd-62c3-40d1-bcaf-d841d69307ba" providerId="ADAL" clId="{8C07FBAE-D992-4F1C-90D5-374E5B5D3891}" dt="2022-12-15T08:25:14.799" v="3459" actId="478"/>
          <ac:picMkLst>
            <pc:docMk/>
            <pc:sldMk cId="1968285930" sldId="269"/>
            <ac:picMk id="5" creationId="{9058046B-9D7A-419E-B15D-BDBFCF4640A6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11" creationId="{7F558217-FC9F-96DD-E38D-091A7CA5337B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12" creationId="{AFF98641-2C09-B83E-CD61-EF77BCC84B05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14" creationId="{1B1CB265-7D89-9C35-A945-7C57C81B9B35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25" creationId="{894984DC-F18F-9F30-08B9-22CACE42ABB2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26" creationId="{84E41B60-81EF-73CE-9C03-1A0B7C454F37}"/>
          </ac:picMkLst>
        </pc:pic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16" creationId="{578E1F29-F4EC-09FE-07D3-DF04A5F074C8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35" creationId="{D770C448-275C-7D2F-8851-83453BEC2B02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39" creationId="{25985D1F-7F09-6C0D-D1F1-B7CE88CCF5B0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41" creationId="{84E1D815-1D09-B7FD-903D-97733094D96A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43" creationId="{E24A17AB-F9DD-9486-518E-A0E1555FAFC9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45" creationId="{AD547663-F611-9B71-0E8B-17EBC69086B3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47" creationId="{3C9D241A-B8D3-72C5-8322-125E9936456D}"/>
          </ac:cxnSpMkLst>
        </pc:cxnChg>
      </pc:sldChg>
      <pc:sldChg chg="addSp delSp modSp add mod modTransition">
        <pc:chgData name="Liu, Anbang/刘 安邦" userId="86bfcafd-62c3-40d1-bcaf-d841d69307ba" providerId="ADAL" clId="{8C07FBAE-D992-4F1C-90D5-374E5B5D3891}" dt="2022-12-22T06:07:19.814" v="7395"/>
        <pc:sldMkLst>
          <pc:docMk/>
          <pc:sldMk cId="1923566402" sldId="270"/>
        </pc:sldMkLst>
        <pc:spChg chg="del">
          <ac:chgData name="Liu, Anbang/刘 安邦" userId="86bfcafd-62c3-40d1-bcaf-d841d69307ba" providerId="ADAL" clId="{8C07FBAE-D992-4F1C-90D5-374E5B5D3891}" dt="2022-12-22T06:06:54.520" v="7384" actId="478"/>
          <ac:spMkLst>
            <pc:docMk/>
            <pc:sldMk cId="1923566402" sldId="270"/>
            <ac:spMk id="2" creationId="{1B855CAE-30EF-FCF1-5C64-EEB3B2EC713E}"/>
          </ac:spMkLst>
        </pc:spChg>
        <pc:spChg chg="add mod">
          <ac:chgData name="Liu, Anbang/刘 安邦" userId="86bfcafd-62c3-40d1-bcaf-d841d69307ba" providerId="ADAL" clId="{8C07FBAE-D992-4F1C-90D5-374E5B5D3891}" dt="2022-12-22T06:07:19.814" v="7395"/>
          <ac:spMkLst>
            <pc:docMk/>
            <pc:sldMk cId="1923566402" sldId="270"/>
            <ac:spMk id="3" creationId="{7D8A411A-6996-AF73-D5E8-DB8C36A6EB30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6" creationId="{CE496FF1-FB77-BF2C-6784-8DCCB4D01604}"/>
          </ac:spMkLst>
        </pc:spChg>
        <pc:spChg chg="mod">
          <ac:chgData name="Liu, Anbang/刘 安邦" userId="86bfcafd-62c3-40d1-bcaf-d841d69307ba" providerId="ADAL" clId="{8C07FBAE-D992-4F1C-90D5-374E5B5D3891}" dt="2022-12-15T09:01:02.983" v="4501" actId="20577"/>
          <ac:spMkLst>
            <pc:docMk/>
            <pc:sldMk cId="1923566402" sldId="270"/>
            <ac:spMk id="9" creationId="{1E4F7143-F0C7-9D5E-9F38-65038D8ACF55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19" creationId="{E74763AD-B44A-E799-9022-FD536E6FB92F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24" creationId="{6F7B9064-0C04-06B9-277A-873631DB8C89}"/>
          </ac:spMkLst>
        </pc:spChg>
        <pc:spChg chg="mod">
          <ac:chgData name="Liu, Anbang/刘 安邦" userId="86bfcafd-62c3-40d1-bcaf-d841d69307ba" providerId="ADAL" clId="{8C07FBAE-D992-4F1C-90D5-374E5B5D3891}" dt="2022-12-15T08:41:12.792" v="3780" actId="164"/>
          <ac:spMkLst>
            <pc:docMk/>
            <pc:sldMk cId="1923566402" sldId="270"/>
            <ac:spMk id="36" creationId="{2FD882FA-5EAC-B52A-0392-AA52B60CFA9F}"/>
          </ac:spMkLst>
        </pc:spChg>
        <pc:spChg chg="del mod">
          <ac:chgData name="Liu, Anbang/刘 安邦" userId="86bfcafd-62c3-40d1-bcaf-d841d69307ba" providerId="ADAL" clId="{8C07FBAE-D992-4F1C-90D5-374E5B5D3891}" dt="2022-12-15T08:35:10.230" v="3690" actId="478"/>
          <ac:spMkLst>
            <pc:docMk/>
            <pc:sldMk cId="1923566402" sldId="270"/>
            <ac:spMk id="37" creationId="{C0F2DF2E-8F0C-062B-8688-7962717308B5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44" creationId="{F0E65511-DE64-93F2-D25A-67D9006FDF7A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46" creationId="{94918D8A-6307-6AD1-5E91-F40DA8EF956B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48" creationId="{97DF3256-FE33-C0C3-922C-6737BF09378D}"/>
          </ac:spMkLst>
        </pc:spChg>
        <pc:spChg chg="mod">
          <ac:chgData name="Liu, Anbang/刘 安邦" userId="86bfcafd-62c3-40d1-bcaf-d841d69307ba" providerId="ADAL" clId="{8C07FBAE-D992-4F1C-90D5-374E5B5D3891}" dt="2022-12-15T08:41:18.842" v="3783" actId="1076"/>
          <ac:spMkLst>
            <pc:docMk/>
            <pc:sldMk cId="1923566402" sldId="270"/>
            <ac:spMk id="50" creationId="{332107C3-9F6D-89EB-4568-6714D7191ACC}"/>
          </ac:spMkLst>
        </pc:spChg>
        <pc:grpChg chg="add mod">
          <ac:chgData name="Liu, Anbang/刘 安邦" userId="86bfcafd-62c3-40d1-bcaf-d841d69307ba" providerId="ADAL" clId="{8C07FBAE-D992-4F1C-90D5-374E5B5D3891}" dt="2022-12-15T09:01:08.416" v="4502" actId="1076"/>
          <ac:grpSpMkLst>
            <pc:docMk/>
            <pc:sldMk cId="1923566402" sldId="270"/>
            <ac:grpSpMk id="10" creationId="{786B7C74-9B0B-13D9-3B43-B2636716CAEA}"/>
          </ac:grpSpMkLst>
        </pc:grpChg>
        <pc:picChg chg="add mod modCrop">
          <ac:chgData name="Liu, Anbang/刘 安邦" userId="86bfcafd-62c3-40d1-bcaf-d841d69307ba" providerId="ADAL" clId="{8C07FBAE-D992-4F1C-90D5-374E5B5D3891}" dt="2022-12-15T08:41:12.792" v="3780" actId="164"/>
          <ac:picMkLst>
            <pc:docMk/>
            <pc:sldMk cId="1923566402" sldId="270"/>
            <ac:picMk id="4" creationId="{CBF2F3EA-D08F-6A07-CD01-83448695DF13}"/>
          </ac:picMkLst>
        </pc:picChg>
        <pc:picChg chg="del mod">
          <ac:chgData name="Liu, Anbang/刘 安邦" userId="86bfcafd-62c3-40d1-bcaf-d841d69307ba" providerId="ADAL" clId="{8C07FBAE-D992-4F1C-90D5-374E5B5D3891}" dt="2022-12-15T08:35:08.727" v="3687" actId="478"/>
          <ac:picMkLst>
            <pc:docMk/>
            <pc:sldMk cId="1923566402" sldId="270"/>
            <ac:picMk id="5" creationId="{9058046B-9D7A-419E-B15D-BDBFCF4640A6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11" creationId="{7F558217-FC9F-96DD-E38D-091A7CA5337B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12" creationId="{AFF98641-2C09-B83E-CD61-EF77BCC84B05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14" creationId="{1B1CB265-7D89-9C35-A945-7C57C81B9B35}"/>
          </ac:picMkLst>
        </pc:picChg>
        <pc:picChg chg="del mod">
          <ac:chgData name="Liu, Anbang/刘 安邦" userId="86bfcafd-62c3-40d1-bcaf-d841d69307ba" providerId="ADAL" clId="{8C07FBAE-D992-4F1C-90D5-374E5B5D3891}" dt="2022-12-15T08:35:09.389" v="3688" actId="478"/>
          <ac:picMkLst>
            <pc:docMk/>
            <pc:sldMk cId="1923566402" sldId="270"/>
            <ac:picMk id="20" creationId="{54F49E89-75D6-F030-20B4-5FFC0E0805C8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22" creationId="{0E7A54E3-34E2-EAC2-D2D2-0D11529176CD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25" creationId="{894984DC-F18F-9F30-08B9-22CACE42ABB2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26" creationId="{84E41B60-81EF-73CE-9C03-1A0B7C454F37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30" creationId="{92E11591-9CD3-86CA-6708-7EF31AAD194E}"/>
          </ac:picMkLst>
        </pc:picChg>
        <pc:picChg chg="del mod">
          <ac:chgData name="Liu, Anbang/刘 安邦" userId="86bfcafd-62c3-40d1-bcaf-d841d69307ba" providerId="ADAL" clId="{8C07FBAE-D992-4F1C-90D5-374E5B5D3891}" dt="2022-12-15T08:35:09.646" v="3689" actId="478"/>
          <ac:picMkLst>
            <pc:docMk/>
            <pc:sldMk cId="1923566402" sldId="270"/>
            <ac:picMk id="34" creationId="{68D08B6D-CC0C-7D81-8688-21183DE965CA}"/>
          </ac:picMkLst>
        </pc:pic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7" creationId="{175B8E2A-6BFB-0F95-46AF-C8C08C0020F1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15" creationId="{F3C78AA8-BEFA-E0FE-A13D-4E216408A41B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16" creationId="{578E1F29-F4EC-09FE-07D3-DF04A5F074C8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27" creationId="{99F3F7ED-18DA-886B-FCED-E9667F5D2951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31" creationId="{A447ACA6-16D8-DA98-929A-BA3A96C8FEAF}"/>
          </ac:cxnSpMkLst>
        </pc:cxnChg>
        <pc:cxnChg chg="del mod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35" creationId="{D770C448-275C-7D2F-8851-83453BEC2B02}"/>
          </ac:cxnSpMkLst>
        </pc:cxnChg>
        <pc:cxnChg chg="del mod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39" creationId="{25985D1F-7F09-6C0D-D1F1-B7CE88CCF5B0}"/>
          </ac:cxnSpMkLst>
        </pc:cxnChg>
        <pc:cxnChg chg="del mod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41" creationId="{84E1D815-1D09-B7FD-903D-97733094D96A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43" creationId="{E24A17AB-F9DD-9486-518E-A0E1555FAFC9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45" creationId="{AD547663-F611-9B71-0E8B-17EBC69086B3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47" creationId="{3C9D241A-B8D3-72C5-8322-125E9936456D}"/>
          </ac:cxnSpMkLst>
        </pc:cxnChg>
      </pc:sldChg>
      <pc:sldChg chg="addSp delSp modSp add mod">
        <pc:chgData name="Liu, Anbang/刘 安邦" userId="86bfcafd-62c3-40d1-bcaf-d841d69307ba" providerId="ADAL" clId="{8C07FBAE-D992-4F1C-90D5-374E5B5D3891}" dt="2022-12-22T06:07:21.094" v="7396"/>
        <pc:sldMkLst>
          <pc:docMk/>
          <pc:sldMk cId="52544468" sldId="271"/>
        </pc:sldMkLst>
        <pc:spChg chg="del">
          <ac:chgData name="Liu, Anbang/刘 安邦" userId="86bfcafd-62c3-40d1-bcaf-d841d69307ba" providerId="ADAL" clId="{8C07FBAE-D992-4F1C-90D5-374E5B5D3891}" dt="2022-12-22T06:06:55.785" v="7385" actId="478"/>
          <ac:spMkLst>
            <pc:docMk/>
            <pc:sldMk cId="52544468" sldId="271"/>
            <ac:spMk id="2" creationId="{1B855CAE-30EF-FCF1-5C64-EEB3B2EC713E}"/>
          </ac:spMkLst>
        </pc:spChg>
        <pc:spChg chg="add mod">
          <ac:chgData name="Liu, Anbang/刘 安邦" userId="86bfcafd-62c3-40d1-bcaf-d841d69307ba" providerId="ADAL" clId="{8C07FBAE-D992-4F1C-90D5-374E5B5D3891}" dt="2022-12-22T06:07:21.094" v="7396"/>
          <ac:spMkLst>
            <pc:docMk/>
            <pc:sldMk cId="52544468" sldId="271"/>
            <ac:spMk id="3" creationId="{5137F5A3-1F52-4751-A5AF-5A6EF48B27A4}"/>
          </ac:spMkLst>
        </pc:spChg>
        <pc:spChg chg="mod">
          <ac:chgData name="Liu, Anbang/刘 安邦" userId="86bfcafd-62c3-40d1-bcaf-d841d69307ba" providerId="ADAL" clId="{8C07FBAE-D992-4F1C-90D5-374E5B5D3891}" dt="2022-12-22T03:22:00.104" v="5491" actId="20578"/>
          <ac:spMkLst>
            <pc:docMk/>
            <pc:sldMk cId="52544468" sldId="271"/>
            <ac:spMk id="9" creationId="{1E4F7143-F0C7-9D5E-9F38-65038D8ACF55}"/>
          </ac:spMkLst>
        </pc:spChg>
        <pc:spChg chg="add mod">
          <ac:chgData name="Liu, Anbang/刘 安邦" userId="86bfcafd-62c3-40d1-bcaf-d841d69307ba" providerId="ADAL" clId="{8C07FBAE-D992-4F1C-90D5-374E5B5D3891}" dt="2022-12-22T05:42:30.810" v="7360" actId="14100"/>
          <ac:spMkLst>
            <pc:docMk/>
            <pc:sldMk cId="52544468" sldId="271"/>
            <ac:spMk id="11" creationId="{CB4B8CCA-03A2-4B01-E5A6-CA706A2D89AF}"/>
          </ac:spMkLst>
        </pc:spChg>
        <pc:spChg chg="add mod">
          <ac:chgData name="Liu, Anbang/刘 安邦" userId="86bfcafd-62c3-40d1-bcaf-d841d69307ba" providerId="ADAL" clId="{8C07FBAE-D992-4F1C-90D5-374E5B5D3891}" dt="2022-12-22T05:42:30.810" v="7360" actId="14100"/>
          <ac:spMkLst>
            <pc:docMk/>
            <pc:sldMk cId="52544468" sldId="271"/>
            <ac:spMk id="13" creationId="{AF9EAE40-B857-4B5A-BE0A-2C84176EFFDE}"/>
          </ac:spMkLst>
        </pc:spChg>
        <pc:grpChg chg="del">
          <ac:chgData name="Liu, Anbang/刘 安邦" userId="86bfcafd-62c3-40d1-bcaf-d841d69307ba" providerId="ADAL" clId="{8C07FBAE-D992-4F1C-90D5-374E5B5D3891}" dt="2022-12-15T08:48:03.340" v="4137" actId="478"/>
          <ac:grpSpMkLst>
            <pc:docMk/>
            <pc:sldMk cId="52544468" sldId="271"/>
            <ac:grpSpMk id="10" creationId="{786B7C74-9B0B-13D9-3B43-B2636716CAEA}"/>
          </ac:grpSpMkLst>
        </pc:grpChg>
        <pc:picChg chg="add del">
          <ac:chgData name="Liu, Anbang/刘 安邦" userId="86bfcafd-62c3-40d1-bcaf-d841d69307ba" providerId="ADAL" clId="{8C07FBAE-D992-4F1C-90D5-374E5B5D3891}" dt="2022-12-15T09:07:39.211" v="4519" actId="22"/>
          <ac:picMkLst>
            <pc:docMk/>
            <pc:sldMk cId="52544468" sldId="271"/>
            <ac:picMk id="5" creationId="{E734E4D7-0006-C877-7683-AA74FFF8FE7E}"/>
          </ac:picMkLst>
        </pc:picChg>
        <pc:picChg chg="add mod">
          <ac:chgData name="Liu, Anbang/刘 安邦" userId="86bfcafd-62c3-40d1-bcaf-d841d69307ba" providerId="ADAL" clId="{8C07FBAE-D992-4F1C-90D5-374E5B5D3891}" dt="2022-12-22T05:42:30.810" v="7360" actId="14100"/>
          <ac:picMkLst>
            <pc:docMk/>
            <pc:sldMk cId="52544468" sldId="271"/>
            <ac:picMk id="7" creationId="{33EF3AAE-ECE8-B8EB-70A9-478FE185CC56}"/>
          </ac:picMkLst>
        </pc:picChg>
        <pc:picChg chg="del">
          <ac:chgData name="Liu, Anbang/刘 安邦" userId="86bfcafd-62c3-40d1-bcaf-d841d69307ba" providerId="ADAL" clId="{8C07FBAE-D992-4F1C-90D5-374E5B5D3891}" dt="2022-12-15T08:48:01.316" v="4136" actId="478"/>
          <ac:picMkLst>
            <pc:docMk/>
            <pc:sldMk cId="52544468" sldId="271"/>
            <ac:picMk id="8" creationId="{EF9CD259-FBC5-B33B-47A6-CE89E7385FCA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2T06:07:22.270" v="7397"/>
        <pc:sldMkLst>
          <pc:docMk/>
          <pc:sldMk cId="495465657" sldId="272"/>
        </pc:sldMkLst>
        <pc:spChg chg="del">
          <ac:chgData name="Liu, Anbang/刘 安邦" userId="86bfcafd-62c3-40d1-bcaf-d841d69307ba" providerId="ADAL" clId="{8C07FBAE-D992-4F1C-90D5-374E5B5D3891}" dt="2022-12-22T06:06:58.314" v="7386" actId="478"/>
          <ac:spMkLst>
            <pc:docMk/>
            <pc:sldMk cId="495465657" sldId="272"/>
            <ac:spMk id="2" creationId="{1B855CAE-30EF-FCF1-5C64-EEB3B2EC713E}"/>
          </ac:spMkLst>
        </pc:spChg>
        <pc:spChg chg="add del">
          <ac:chgData name="Liu, Anbang/刘 安邦" userId="86bfcafd-62c3-40d1-bcaf-d841d69307ba" providerId="ADAL" clId="{8C07FBAE-D992-4F1C-90D5-374E5B5D3891}" dt="2022-12-22T03:57:08.155" v="6832" actId="11529"/>
          <ac:spMkLst>
            <pc:docMk/>
            <pc:sldMk cId="495465657" sldId="272"/>
            <ac:spMk id="8" creationId="{AAE712CD-2410-AD94-41FF-33C95103F605}"/>
          </ac:spMkLst>
        </pc:spChg>
        <pc:spChg chg="mod">
          <ac:chgData name="Liu, Anbang/刘 安邦" userId="86bfcafd-62c3-40d1-bcaf-d841d69307ba" providerId="ADAL" clId="{8C07FBAE-D992-4F1C-90D5-374E5B5D3891}" dt="2022-12-22T04:10:08.839" v="6958" actId="113"/>
          <ac:spMkLst>
            <pc:docMk/>
            <pc:sldMk cId="495465657" sldId="272"/>
            <ac:spMk id="9" creationId="{1E4F7143-F0C7-9D5E-9F38-65038D8ACF55}"/>
          </ac:spMkLst>
        </pc:spChg>
        <pc:spChg chg="add mod">
          <ac:chgData name="Liu, Anbang/刘 安邦" userId="86bfcafd-62c3-40d1-bcaf-d841d69307ba" providerId="ADAL" clId="{8C07FBAE-D992-4F1C-90D5-374E5B5D3891}" dt="2022-12-22T03:58:00.668" v="6846" actId="164"/>
          <ac:spMkLst>
            <pc:docMk/>
            <pc:sldMk cId="495465657" sldId="272"/>
            <ac:spMk id="10" creationId="{22DA0F21-EE84-A1A9-A190-D4EA8AA05371}"/>
          </ac:spMkLst>
        </pc:spChg>
        <pc:spChg chg="del">
          <ac:chgData name="Liu, Anbang/刘 安邦" userId="86bfcafd-62c3-40d1-bcaf-d841d69307ba" providerId="ADAL" clId="{8C07FBAE-D992-4F1C-90D5-374E5B5D3891}" dt="2022-12-22T03:30:53.143" v="5745" actId="478"/>
          <ac:spMkLst>
            <pc:docMk/>
            <pc:sldMk cId="495465657" sldId="272"/>
            <ac:spMk id="11" creationId="{CB4B8CCA-03A2-4B01-E5A6-CA706A2D89AF}"/>
          </ac:spMkLst>
        </pc:spChg>
        <pc:spChg chg="del">
          <ac:chgData name="Liu, Anbang/刘 安邦" userId="86bfcafd-62c3-40d1-bcaf-d841d69307ba" providerId="ADAL" clId="{8C07FBAE-D992-4F1C-90D5-374E5B5D3891}" dt="2022-12-22T03:30:51.590" v="5744" actId="478"/>
          <ac:spMkLst>
            <pc:docMk/>
            <pc:sldMk cId="495465657" sldId="272"/>
            <ac:spMk id="13" creationId="{AF9EAE40-B857-4B5A-BE0A-2C84176EFFDE}"/>
          </ac:spMkLst>
        </pc:spChg>
        <pc:spChg chg="add del mod">
          <ac:chgData name="Liu, Anbang/刘 安邦" userId="86bfcafd-62c3-40d1-bcaf-d841d69307ba" providerId="ADAL" clId="{8C07FBAE-D992-4F1C-90D5-374E5B5D3891}" dt="2022-12-22T03:57:27.777" v="6836" actId="478"/>
          <ac:spMkLst>
            <pc:docMk/>
            <pc:sldMk cId="495465657" sldId="272"/>
            <ac:spMk id="15" creationId="{F404BB64-F15F-BE3C-4801-772906F6F755}"/>
          </ac:spMkLst>
        </pc:spChg>
        <pc:spChg chg="add del mod">
          <ac:chgData name="Liu, Anbang/刘 安邦" userId="86bfcafd-62c3-40d1-bcaf-d841d69307ba" providerId="ADAL" clId="{8C07FBAE-D992-4F1C-90D5-374E5B5D3891}" dt="2022-12-22T03:58:23.328" v="6850" actId="478"/>
          <ac:spMkLst>
            <pc:docMk/>
            <pc:sldMk cId="495465657" sldId="272"/>
            <ac:spMk id="16" creationId="{B7A514B1-2511-4827-4655-ACE69A682123}"/>
          </ac:spMkLst>
        </pc:spChg>
        <pc:spChg chg="add del mod">
          <ac:chgData name="Liu, Anbang/刘 安邦" userId="86bfcafd-62c3-40d1-bcaf-d841d69307ba" providerId="ADAL" clId="{8C07FBAE-D992-4F1C-90D5-374E5B5D3891}" dt="2022-12-22T03:58:09.186" v="6849" actId="478"/>
          <ac:spMkLst>
            <pc:docMk/>
            <pc:sldMk cId="495465657" sldId="272"/>
            <ac:spMk id="19" creationId="{5ABAAB1C-46CA-3F1C-BB1A-B119C29E3A2F}"/>
          </ac:spMkLst>
        </pc:spChg>
        <pc:spChg chg="add del">
          <ac:chgData name="Liu, Anbang/刘 安邦" userId="86bfcafd-62c3-40d1-bcaf-d841d69307ba" providerId="ADAL" clId="{8C07FBAE-D992-4F1C-90D5-374E5B5D3891}" dt="2022-12-22T03:58:43.441" v="6852" actId="11529"/>
          <ac:spMkLst>
            <pc:docMk/>
            <pc:sldMk cId="495465657" sldId="272"/>
            <ac:spMk id="34" creationId="{16F39B9D-2A7C-11A5-B742-CB5B730CB3CE}"/>
          </ac:spMkLst>
        </pc:spChg>
        <pc:spChg chg="add del mod">
          <ac:chgData name="Liu, Anbang/刘 安邦" userId="86bfcafd-62c3-40d1-bcaf-d841d69307ba" providerId="ADAL" clId="{8C07FBAE-D992-4F1C-90D5-374E5B5D3891}" dt="2022-12-22T03:59:42.481" v="6874" actId="478"/>
          <ac:spMkLst>
            <pc:docMk/>
            <pc:sldMk cId="495465657" sldId="272"/>
            <ac:spMk id="35" creationId="{5947D4D2-38A6-5232-974A-15AA8062DBAC}"/>
          </ac:spMkLst>
        </pc:spChg>
        <pc:spChg chg="add del">
          <ac:chgData name="Liu, Anbang/刘 安邦" userId="86bfcafd-62c3-40d1-bcaf-d841d69307ba" providerId="ADAL" clId="{8C07FBAE-D992-4F1C-90D5-374E5B5D3891}" dt="2022-12-22T04:02:29.263" v="6893" actId="478"/>
          <ac:spMkLst>
            <pc:docMk/>
            <pc:sldMk cId="495465657" sldId="272"/>
            <ac:spMk id="36" creationId="{A6EBD495-3C5C-1850-DBB2-63A55352331B}"/>
          </ac:spMkLst>
        </pc:spChg>
        <pc:spChg chg="add del">
          <ac:chgData name="Liu, Anbang/刘 安邦" userId="86bfcafd-62c3-40d1-bcaf-d841d69307ba" providerId="ADAL" clId="{8C07FBAE-D992-4F1C-90D5-374E5B5D3891}" dt="2022-12-22T04:00:07.177" v="6877" actId="11529"/>
          <ac:spMkLst>
            <pc:docMk/>
            <pc:sldMk cId="495465657" sldId="272"/>
            <ac:spMk id="37" creationId="{45E4CF9C-E016-4B24-AF4E-1A185EFD265D}"/>
          </ac:spMkLst>
        </pc:spChg>
        <pc:spChg chg="add del mod">
          <ac:chgData name="Liu, Anbang/刘 安邦" userId="86bfcafd-62c3-40d1-bcaf-d841d69307ba" providerId="ADAL" clId="{8C07FBAE-D992-4F1C-90D5-374E5B5D3891}" dt="2022-12-22T04:02:29.263" v="6893" actId="478"/>
          <ac:spMkLst>
            <pc:docMk/>
            <pc:sldMk cId="495465657" sldId="272"/>
            <ac:spMk id="38" creationId="{692BE094-E1BF-C576-A82A-810F90E41118}"/>
          </ac:spMkLst>
        </pc:spChg>
        <pc:spChg chg="add mod">
          <ac:chgData name="Liu, Anbang/刘 安邦" userId="86bfcafd-62c3-40d1-bcaf-d841d69307ba" providerId="ADAL" clId="{8C07FBAE-D992-4F1C-90D5-374E5B5D3891}" dt="2022-12-22T06:07:22.270" v="7397"/>
          <ac:spMkLst>
            <pc:docMk/>
            <pc:sldMk cId="495465657" sldId="272"/>
            <ac:spMk id="40" creationId="{2FCCD17B-E4CF-0D84-9A78-542F5E6EB500}"/>
          </ac:spMkLst>
        </pc:spChg>
        <pc:grpChg chg="add del mod">
          <ac:chgData name="Liu, Anbang/刘 安邦" userId="86bfcafd-62c3-40d1-bcaf-d841d69307ba" providerId="ADAL" clId="{8C07FBAE-D992-4F1C-90D5-374E5B5D3891}" dt="2022-12-22T04:02:29.263" v="6893" actId="478"/>
          <ac:grpSpMkLst>
            <pc:docMk/>
            <pc:sldMk cId="495465657" sldId="272"/>
            <ac:grpSpMk id="33" creationId="{B6908D4A-F5F4-265A-85ED-6FF08F0A2043}"/>
          </ac:grpSpMkLst>
        </pc:grpChg>
        <pc:picChg chg="del">
          <ac:chgData name="Liu, Anbang/刘 安邦" userId="86bfcafd-62c3-40d1-bcaf-d841d69307ba" providerId="ADAL" clId="{8C07FBAE-D992-4F1C-90D5-374E5B5D3891}" dt="2022-12-22T03:30:48.727" v="5743" actId="478"/>
          <ac:picMkLst>
            <pc:docMk/>
            <pc:sldMk cId="495465657" sldId="272"/>
            <ac:picMk id="7" creationId="{33EF3AAE-ECE8-B8EB-70A9-478FE185CC56}"/>
          </ac:picMkLst>
        </pc:picChg>
        <pc:picChg chg="add mod">
          <ac:chgData name="Liu, Anbang/刘 安邦" userId="86bfcafd-62c3-40d1-bcaf-d841d69307ba" providerId="ADAL" clId="{8C07FBAE-D992-4F1C-90D5-374E5B5D3891}" dt="2022-12-22T04:02:32.373" v="6894"/>
          <ac:picMkLst>
            <pc:docMk/>
            <pc:sldMk cId="495465657" sldId="272"/>
            <ac:picMk id="39" creationId="{4C59657E-541B-DA88-75CB-AE79A1A409C4}"/>
          </ac:picMkLst>
        </pc:picChg>
        <pc:cxnChg chg="add mod">
          <ac:chgData name="Liu, Anbang/刘 安邦" userId="86bfcafd-62c3-40d1-bcaf-d841d69307ba" providerId="ADAL" clId="{8C07FBAE-D992-4F1C-90D5-374E5B5D3891}" dt="2022-12-22T03:58:00.668" v="6846" actId="164"/>
          <ac:cxnSpMkLst>
            <pc:docMk/>
            <pc:sldMk cId="495465657" sldId="272"/>
            <ac:cxnSpMk id="4" creationId="{4D53A85D-127F-B9C5-6DCB-667EAC31F26F}"/>
          </ac:cxnSpMkLst>
        </pc:cxnChg>
        <pc:cxnChg chg="add mod">
          <ac:chgData name="Liu, Anbang/刘 安邦" userId="86bfcafd-62c3-40d1-bcaf-d841d69307ba" providerId="ADAL" clId="{8C07FBAE-D992-4F1C-90D5-374E5B5D3891}" dt="2022-12-22T03:58:00.668" v="6846" actId="164"/>
          <ac:cxnSpMkLst>
            <pc:docMk/>
            <pc:sldMk cId="495465657" sldId="272"/>
            <ac:cxnSpMk id="5" creationId="{197E0444-69D7-36C5-09C0-9C15F23189F1}"/>
          </ac:cxnSpMkLst>
        </pc:cxnChg>
        <pc:cxnChg chg="add mod">
          <ac:chgData name="Liu, Anbang/刘 安邦" userId="86bfcafd-62c3-40d1-bcaf-d841d69307ba" providerId="ADAL" clId="{8C07FBAE-D992-4F1C-90D5-374E5B5D3891}" dt="2022-12-22T03:58:00.668" v="6846" actId="164"/>
          <ac:cxnSpMkLst>
            <pc:docMk/>
            <pc:sldMk cId="495465657" sldId="272"/>
            <ac:cxnSpMk id="12" creationId="{90652A73-0D5D-FD97-40A7-751239059F6F}"/>
          </ac:cxnSpMkLst>
        </pc:cxnChg>
        <pc:cxnChg chg="add mod">
          <ac:chgData name="Liu, Anbang/刘 安邦" userId="86bfcafd-62c3-40d1-bcaf-d841d69307ba" providerId="ADAL" clId="{8C07FBAE-D992-4F1C-90D5-374E5B5D3891}" dt="2022-12-22T03:58:00.668" v="6846" actId="164"/>
          <ac:cxnSpMkLst>
            <pc:docMk/>
            <pc:sldMk cId="495465657" sldId="272"/>
            <ac:cxnSpMk id="14" creationId="{694D06B7-A23F-2822-F085-C15564590BD3}"/>
          </ac:cxnSpMkLst>
        </pc:cxnChg>
        <pc:cxnChg chg="add mod">
          <ac:chgData name="Liu, Anbang/刘 安邦" userId="86bfcafd-62c3-40d1-bcaf-d841d69307ba" providerId="ADAL" clId="{8C07FBAE-D992-4F1C-90D5-374E5B5D3891}" dt="2022-12-22T03:58:00.668" v="6846" actId="164"/>
          <ac:cxnSpMkLst>
            <pc:docMk/>
            <pc:sldMk cId="495465657" sldId="272"/>
            <ac:cxnSpMk id="17" creationId="{AD769C05-47CA-F0EA-4C14-8EDFBC3A0CED}"/>
          </ac:cxnSpMkLst>
        </pc:cxnChg>
        <pc:cxnChg chg="add mod">
          <ac:chgData name="Liu, Anbang/刘 安邦" userId="86bfcafd-62c3-40d1-bcaf-d841d69307ba" providerId="ADAL" clId="{8C07FBAE-D992-4F1C-90D5-374E5B5D3891}" dt="2022-12-22T03:58:00.668" v="6846" actId="164"/>
          <ac:cxnSpMkLst>
            <pc:docMk/>
            <pc:sldMk cId="495465657" sldId="272"/>
            <ac:cxnSpMk id="18" creationId="{EFE94BA1-1043-D977-45A7-A29E33E688BC}"/>
          </ac:cxnSpMkLst>
        </pc:cxnChg>
      </pc:sldChg>
      <pc:sldChg chg="addSp delSp modSp add mod ord">
        <pc:chgData name="Liu, Anbang/刘 安邦" userId="86bfcafd-62c3-40d1-bcaf-d841d69307ba" providerId="ADAL" clId="{8C07FBAE-D992-4F1C-90D5-374E5B5D3891}" dt="2022-12-22T06:07:24.766" v="7399"/>
        <pc:sldMkLst>
          <pc:docMk/>
          <pc:sldMk cId="3210591949" sldId="273"/>
        </pc:sldMkLst>
        <pc:spChg chg="del">
          <ac:chgData name="Liu, Anbang/刘 安邦" userId="86bfcafd-62c3-40d1-bcaf-d841d69307ba" providerId="ADAL" clId="{8C07FBAE-D992-4F1C-90D5-374E5B5D3891}" dt="2022-12-22T06:07:02.140" v="7388" actId="478"/>
          <ac:spMkLst>
            <pc:docMk/>
            <pc:sldMk cId="3210591949" sldId="273"/>
            <ac:spMk id="2" creationId="{1B855CAE-30EF-FCF1-5C64-EEB3B2EC713E}"/>
          </ac:spMkLst>
        </pc:spChg>
        <pc:spChg chg="add del mod">
          <ac:chgData name="Liu, Anbang/刘 安邦" userId="86bfcafd-62c3-40d1-bcaf-d841d69307ba" providerId="ADAL" clId="{8C07FBAE-D992-4F1C-90D5-374E5B5D3891}" dt="2022-12-22T05:21:43.001" v="6964" actId="478"/>
          <ac:spMkLst>
            <pc:docMk/>
            <pc:sldMk cId="3210591949" sldId="273"/>
            <ac:spMk id="7" creationId="{0A8B19FD-FD83-DB30-C2C7-2D8700FD03EF}"/>
          </ac:spMkLst>
        </pc:spChg>
        <pc:spChg chg="add del mod">
          <ac:chgData name="Liu, Anbang/刘 安邦" userId="86bfcafd-62c3-40d1-bcaf-d841d69307ba" providerId="ADAL" clId="{8C07FBAE-D992-4F1C-90D5-374E5B5D3891}" dt="2022-12-22T04:03:01.817" v="6903"/>
          <ac:spMkLst>
            <pc:docMk/>
            <pc:sldMk cId="3210591949" sldId="273"/>
            <ac:spMk id="8" creationId="{BD31DB0B-1911-BDC9-0B5C-E1615899A7DD}"/>
          </ac:spMkLst>
        </pc:spChg>
        <pc:spChg chg="mod">
          <ac:chgData name="Liu, Anbang/刘 安邦" userId="86bfcafd-62c3-40d1-bcaf-d841d69307ba" providerId="ADAL" clId="{8C07FBAE-D992-4F1C-90D5-374E5B5D3891}" dt="2022-12-22T05:42:01.562" v="7356" actId="1076"/>
          <ac:spMkLst>
            <pc:docMk/>
            <pc:sldMk cId="3210591949" sldId="273"/>
            <ac:spMk id="9" creationId="{1E4F7143-F0C7-9D5E-9F38-65038D8ACF55}"/>
          </ac:spMkLst>
        </pc:spChg>
        <pc:spChg chg="del">
          <ac:chgData name="Liu, Anbang/刘 安邦" userId="86bfcafd-62c3-40d1-bcaf-d841d69307ba" providerId="ADAL" clId="{8C07FBAE-D992-4F1C-90D5-374E5B5D3891}" dt="2022-12-22T04:00:27.032" v="6881" actId="478"/>
          <ac:spMkLst>
            <pc:docMk/>
            <pc:sldMk cId="3210591949" sldId="273"/>
            <ac:spMk id="10" creationId="{22DA0F21-EE84-A1A9-A190-D4EA8AA05371}"/>
          </ac:spMkLst>
        </pc:spChg>
        <pc:spChg chg="add del mod">
          <ac:chgData name="Liu, Anbang/刘 安邦" userId="86bfcafd-62c3-40d1-bcaf-d841d69307ba" providerId="ADAL" clId="{8C07FBAE-D992-4F1C-90D5-374E5B5D3891}" dt="2022-12-22T05:21:43.001" v="6964" actId="478"/>
          <ac:spMkLst>
            <pc:docMk/>
            <pc:sldMk cId="3210591949" sldId="273"/>
            <ac:spMk id="11" creationId="{79B13161-F9F0-6485-F2B2-CBE08CA17DB8}"/>
          </ac:spMkLst>
        </pc:spChg>
        <pc:spChg chg="add del">
          <ac:chgData name="Liu, Anbang/刘 安邦" userId="86bfcafd-62c3-40d1-bcaf-d841d69307ba" providerId="ADAL" clId="{8C07FBAE-D992-4F1C-90D5-374E5B5D3891}" dt="2022-12-22T04:04:55.264" v="6916" actId="11529"/>
          <ac:spMkLst>
            <pc:docMk/>
            <pc:sldMk cId="3210591949" sldId="273"/>
            <ac:spMk id="13" creationId="{17B60ACB-2D9F-E622-F164-FD1DBAD81FFE}"/>
          </ac:spMkLst>
        </pc:spChg>
        <pc:spChg chg="add del mod">
          <ac:chgData name="Liu, Anbang/刘 安邦" userId="86bfcafd-62c3-40d1-bcaf-d841d69307ba" providerId="ADAL" clId="{8C07FBAE-D992-4F1C-90D5-374E5B5D3891}" dt="2022-12-22T05:21:43.001" v="6964" actId="478"/>
          <ac:spMkLst>
            <pc:docMk/>
            <pc:sldMk cId="3210591949" sldId="273"/>
            <ac:spMk id="15" creationId="{4C3E41F1-B358-6C8D-E1FE-260DD04F6C3D}"/>
          </ac:spMkLst>
        </pc:spChg>
        <pc:spChg chg="add del mod">
          <ac:chgData name="Liu, Anbang/刘 安邦" userId="86bfcafd-62c3-40d1-bcaf-d841d69307ba" providerId="ADAL" clId="{8C07FBAE-D992-4F1C-90D5-374E5B5D3891}" dt="2022-12-22T05:21:43.001" v="6964" actId="478"/>
          <ac:spMkLst>
            <pc:docMk/>
            <pc:sldMk cId="3210591949" sldId="273"/>
            <ac:spMk id="16" creationId="{431D1B23-F8BB-1FFB-1647-825B20B8A9BF}"/>
          </ac:spMkLst>
        </pc:spChg>
        <pc:spChg chg="add mod">
          <ac:chgData name="Liu, Anbang/刘 安邦" userId="86bfcafd-62c3-40d1-bcaf-d841d69307ba" providerId="ADAL" clId="{8C07FBAE-D992-4F1C-90D5-374E5B5D3891}" dt="2022-12-22T05:42:04.746" v="7357" actId="1076"/>
          <ac:spMkLst>
            <pc:docMk/>
            <pc:sldMk cId="3210591949" sldId="273"/>
            <ac:spMk id="21" creationId="{6F498448-5A4A-CEA1-F6E1-C796E17E4B9A}"/>
          </ac:spMkLst>
        </pc:spChg>
        <pc:spChg chg="add mod">
          <ac:chgData name="Liu, Anbang/刘 安邦" userId="86bfcafd-62c3-40d1-bcaf-d841d69307ba" providerId="ADAL" clId="{8C07FBAE-D992-4F1C-90D5-374E5B5D3891}" dt="2022-12-22T06:07:24.766" v="7399"/>
          <ac:spMkLst>
            <pc:docMk/>
            <pc:sldMk cId="3210591949" sldId="273"/>
            <ac:spMk id="22" creationId="{B280A8EA-6180-9F37-D64C-D44E83D38619}"/>
          </ac:spMkLst>
        </pc:spChg>
        <pc:spChg chg="del">
          <ac:chgData name="Liu, Anbang/刘 安邦" userId="86bfcafd-62c3-40d1-bcaf-d841d69307ba" providerId="ADAL" clId="{8C07FBAE-D992-4F1C-90D5-374E5B5D3891}" dt="2022-12-22T04:01:42.568" v="6882" actId="478"/>
          <ac:spMkLst>
            <pc:docMk/>
            <pc:sldMk cId="3210591949" sldId="273"/>
            <ac:spMk id="36" creationId="{A6EBD495-3C5C-1850-DBB2-63A55352331B}"/>
          </ac:spMkLst>
        </pc:spChg>
        <pc:spChg chg="del">
          <ac:chgData name="Liu, Anbang/刘 安邦" userId="86bfcafd-62c3-40d1-bcaf-d841d69307ba" providerId="ADAL" clId="{8C07FBAE-D992-4F1C-90D5-374E5B5D3891}" dt="2022-12-22T04:01:42.568" v="6882" actId="478"/>
          <ac:spMkLst>
            <pc:docMk/>
            <pc:sldMk cId="3210591949" sldId="273"/>
            <ac:spMk id="38" creationId="{692BE094-E1BF-C576-A82A-810F90E41118}"/>
          </ac:spMkLst>
        </pc:spChg>
        <pc:grpChg chg="del">
          <ac:chgData name="Liu, Anbang/刘 安邦" userId="86bfcafd-62c3-40d1-bcaf-d841d69307ba" providerId="ADAL" clId="{8C07FBAE-D992-4F1C-90D5-374E5B5D3891}" dt="2022-12-22T04:01:42.568" v="6882" actId="478"/>
          <ac:grpSpMkLst>
            <pc:docMk/>
            <pc:sldMk cId="3210591949" sldId="273"/>
            <ac:grpSpMk id="33" creationId="{B6908D4A-F5F4-265A-85ED-6FF08F0A2043}"/>
          </ac:grpSpMkLst>
        </pc:grpChg>
        <pc:picChg chg="add del mod modCrop">
          <ac:chgData name="Liu, Anbang/刘 安邦" userId="86bfcafd-62c3-40d1-bcaf-d841d69307ba" providerId="ADAL" clId="{8C07FBAE-D992-4F1C-90D5-374E5B5D3891}" dt="2022-12-22T05:21:40.658" v="6962" actId="478"/>
          <ac:picMkLst>
            <pc:docMk/>
            <pc:sldMk cId="3210591949" sldId="273"/>
            <ac:picMk id="6" creationId="{D67BB892-14B2-486F-A041-670B87230FBE}"/>
          </ac:picMkLst>
        </pc:picChg>
        <pc:picChg chg="add mod modCrop">
          <ac:chgData name="Liu, Anbang/刘 安邦" userId="86bfcafd-62c3-40d1-bcaf-d841d69307ba" providerId="ADAL" clId="{8C07FBAE-D992-4F1C-90D5-374E5B5D3891}" dt="2022-12-22T05:42:04.746" v="7357" actId="1076"/>
          <ac:picMkLst>
            <pc:docMk/>
            <pc:sldMk cId="3210591949" sldId="273"/>
            <ac:picMk id="20" creationId="{34679488-7D18-7307-1E72-B9502DA70FAE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2T06:07:23.362" v="7398"/>
        <pc:sldMkLst>
          <pc:docMk/>
          <pc:sldMk cId="3605759045" sldId="274"/>
        </pc:sldMkLst>
        <pc:spChg chg="del">
          <ac:chgData name="Liu, Anbang/刘 安邦" userId="86bfcafd-62c3-40d1-bcaf-d841d69307ba" providerId="ADAL" clId="{8C07FBAE-D992-4F1C-90D5-374E5B5D3891}" dt="2022-12-22T06:06:59.755" v="7387" actId="478"/>
          <ac:spMkLst>
            <pc:docMk/>
            <pc:sldMk cId="3605759045" sldId="274"/>
            <ac:spMk id="2" creationId="{1B855CAE-30EF-FCF1-5C64-EEB3B2EC713E}"/>
          </ac:spMkLst>
        </pc:spChg>
        <pc:spChg chg="add mod">
          <ac:chgData name="Liu, Anbang/刘 安邦" userId="86bfcafd-62c3-40d1-bcaf-d841d69307ba" providerId="ADAL" clId="{8C07FBAE-D992-4F1C-90D5-374E5B5D3891}" dt="2022-12-22T06:07:23.362" v="7398"/>
          <ac:spMkLst>
            <pc:docMk/>
            <pc:sldMk cId="3605759045" sldId="274"/>
            <ac:spMk id="3" creationId="{9D06340A-E226-5CE6-E868-E4CA6E9A74F0}"/>
          </ac:spMkLst>
        </pc:spChg>
        <pc:picChg chg="del">
          <ac:chgData name="Liu, Anbang/刘 安邦" userId="86bfcafd-62c3-40d1-bcaf-d841d69307ba" providerId="ADAL" clId="{8C07FBAE-D992-4F1C-90D5-374E5B5D3891}" dt="2022-12-22T05:21:38.531" v="6961" actId="478"/>
          <ac:picMkLst>
            <pc:docMk/>
            <pc:sldMk cId="3605759045" sldId="274"/>
            <ac:picMk id="20" creationId="{34679488-7D18-7307-1E72-B9502DA70FAE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8T09:14:13.513" v="10659" actId="1076"/>
        <pc:sldMkLst>
          <pc:docMk/>
          <pc:sldMk cId="2799020351" sldId="275"/>
        </pc:sldMkLst>
        <pc:spChg chg="add mod">
          <ac:chgData name="Liu, Anbang/刘 安邦" userId="86bfcafd-62c3-40d1-bcaf-d841d69307ba" providerId="ADAL" clId="{8C07FBAE-D992-4F1C-90D5-374E5B5D3891}" dt="2022-12-28T09:14:12.481" v="10658" actId="1076"/>
          <ac:spMkLst>
            <pc:docMk/>
            <pc:sldMk cId="2799020351" sldId="275"/>
            <ac:spMk id="2" creationId="{A85029AB-3D7F-5E0B-C244-2B564EBC6BD7}"/>
          </ac:spMkLst>
        </pc:spChg>
        <pc:spChg chg="add del">
          <ac:chgData name="Liu, Anbang/刘 安邦" userId="86bfcafd-62c3-40d1-bcaf-d841d69307ba" providerId="ADAL" clId="{8C07FBAE-D992-4F1C-90D5-374E5B5D3891}" dt="2022-12-22T08:48:03.504" v="9040" actId="22"/>
          <ac:spMkLst>
            <pc:docMk/>
            <pc:sldMk cId="2799020351" sldId="275"/>
            <ac:spMk id="5" creationId="{9F24910C-4971-8671-2E43-0315939AACFB}"/>
          </ac:spMkLst>
        </pc:spChg>
        <pc:spChg chg="del">
          <ac:chgData name="Liu, Anbang/刘 安邦" userId="86bfcafd-62c3-40d1-bcaf-d841d69307ba" providerId="ADAL" clId="{8C07FBAE-D992-4F1C-90D5-374E5B5D3891}" dt="2022-12-22T06:09:32.434" v="7401" actId="478"/>
          <ac:spMkLst>
            <pc:docMk/>
            <pc:sldMk cId="2799020351" sldId="275"/>
            <ac:spMk id="9" creationId="{1E4F7143-F0C7-9D5E-9F38-65038D8ACF55}"/>
          </ac:spMkLst>
        </pc:spChg>
        <pc:spChg chg="del">
          <ac:chgData name="Liu, Anbang/刘 安邦" userId="86bfcafd-62c3-40d1-bcaf-d841d69307ba" providerId="ADAL" clId="{8C07FBAE-D992-4F1C-90D5-374E5B5D3891}" dt="2022-12-22T06:09:32.434" v="7401" actId="478"/>
          <ac:spMkLst>
            <pc:docMk/>
            <pc:sldMk cId="2799020351" sldId="275"/>
            <ac:spMk id="21" creationId="{6F498448-5A4A-CEA1-F6E1-C796E17E4B9A}"/>
          </ac:spMkLst>
        </pc:spChg>
        <pc:picChg chg="add mod">
          <ac:chgData name="Liu, Anbang/刘 安邦" userId="86bfcafd-62c3-40d1-bcaf-d841d69307ba" providerId="ADAL" clId="{8C07FBAE-D992-4F1C-90D5-374E5B5D3891}" dt="2022-12-28T09:14:13.513" v="10659" actId="1076"/>
          <ac:picMkLst>
            <pc:docMk/>
            <pc:sldMk cId="2799020351" sldId="275"/>
            <ac:picMk id="3" creationId="{0F808113-F818-25CC-445A-C86DC35D45EE}"/>
          </ac:picMkLst>
        </pc:picChg>
        <pc:picChg chg="del">
          <ac:chgData name="Liu, Anbang/刘 安邦" userId="86bfcafd-62c3-40d1-bcaf-d841d69307ba" providerId="ADAL" clId="{8C07FBAE-D992-4F1C-90D5-374E5B5D3891}" dt="2022-12-22T06:09:32.434" v="7401" actId="478"/>
          <ac:picMkLst>
            <pc:docMk/>
            <pc:sldMk cId="2799020351" sldId="275"/>
            <ac:picMk id="20" creationId="{34679488-7D18-7307-1E72-B9502DA70FAE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2T08:29:56.322" v="8913" actId="20577"/>
        <pc:sldMkLst>
          <pc:docMk/>
          <pc:sldMk cId="1702862228" sldId="276"/>
        </pc:sldMkLst>
        <pc:spChg chg="add del mod">
          <ac:chgData name="Liu, Anbang/刘 安邦" userId="86bfcafd-62c3-40d1-bcaf-d841d69307ba" providerId="ADAL" clId="{8C07FBAE-D992-4F1C-90D5-374E5B5D3891}" dt="2022-12-22T07:58:18.316" v="7902" actId="20577"/>
          <ac:spMkLst>
            <pc:docMk/>
            <pc:sldMk cId="1702862228" sldId="276"/>
            <ac:spMk id="2" creationId="{7DD7EA74-0273-07ED-7B99-90939F0C1120}"/>
          </ac:spMkLst>
        </pc:spChg>
        <pc:spChg chg="add mod">
          <ac:chgData name="Liu, Anbang/刘 安邦" userId="86bfcafd-62c3-40d1-bcaf-d841d69307ba" providerId="ADAL" clId="{8C07FBAE-D992-4F1C-90D5-374E5B5D3891}" dt="2022-12-22T08:29:56.322" v="8913" actId="20577"/>
          <ac:spMkLst>
            <pc:docMk/>
            <pc:sldMk cId="1702862228" sldId="276"/>
            <ac:spMk id="3" creationId="{8B09A32D-BB1C-866A-AAB3-EAF456780A38}"/>
          </ac:spMkLst>
        </pc:spChg>
        <pc:spChg chg="add del mod">
          <ac:chgData name="Liu, Anbang/刘 安邦" userId="86bfcafd-62c3-40d1-bcaf-d841d69307ba" providerId="ADAL" clId="{8C07FBAE-D992-4F1C-90D5-374E5B5D3891}" dt="2022-12-22T08:05:11.430" v="8858"/>
          <ac:spMkLst>
            <pc:docMk/>
            <pc:sldMk cId="1702862228" sldId="276"/>
            <ac:spMk id="4" creationId="{0F99720C-C81B-C0F1-A72B-79A37FD101C1}"/>
          </ac:spMkLst>
        </pc:spChg>
        <pc:spChg chg="mod">
          <ac:chgData name="Liu, Anbang/刘 安邦" userId="86bfcafd-62c3-40d1-bcaf-d841d69307ba" providerId="ADAL" clId="{8C07FBAE-D992-4F1C-90D5-374E5B5D3891}" dt="2022-12-22T06:12:10.179" v="7425" actId="20577"/>
          <ac:spMkLst>
            <pc:docMk/>
            <pc:sldMk cId="1702862228" sldId="276"/>
            <ac:spMk id="22" creationId="{B280A8EA-6180-9F37-D64C-D44E83D38619}"/>
          </ac:spMkLst>
        </pc:spChg>
        <pc:picChg chg="del">
          <ac:chgData name="Liu, Anbang/刘 安邦" userId="86bfcafd-62c3-40d1-bcaf-d841d69307ba" providerId="ADAL" clId="{8C07FBAE-D992-4F1C-90D5-374E5B5D3891}" dt="2022-12-22T06:11:37.305" v="7408" actId="478"/>
          <ac:picMkLst>
            <pc:docMk/>
            <pc:sldMk cId="1702862228" sldId="276"/>
            <ac:picMk id="3" creationId="{0F808113-F818-25CC-445A-C86DC35D45EE}"/>
          </ac:picMkLst>
        </pc:picChg>
        <pc:picChg chg="add del mod">
          <ac:chgData name="Liu, Anbang/刘 安邦" userId="86bfcafd-62c3-40d1-bcaf-d841d69307ba" providerId="ADAL" clId="{8C07FBAE-D992-4F1C-90D5-374E5B5D3891}" dt="2022-12-22T08:23:49.220" v="8876" actId="478"/>
          <ac:picMkLst>
            <pc:docMk/>
            <pc:sldMk cId="1702862228" sldId="276"/>
            <ac:picMk id="6" creationId="{3BDB4C9C-341D-CBAD-E53A-596B9DC21D59}"/>
          </ac:picMkLst>
        </pc:picChg>
      </pc:sldChg>
      <pc:sldChg chg="addSp delSp modSp add mod ord">
        <pc:chgData name="Liu, Anbang/刘 安邦" userId="86bfcafd-62c3-40d1-bcaf-d841d69307ba" providerId="ADAL" clId="{8C07FBAE-D992-4F1C-90D5-374E5B5D3891}" dt="2022-12-28T08:26:31.347" v="10122" actId="113"/>
        <pc:sldMkLst>
          <pc:docMk/>
          <pc:sldMk cId="672703815" sldId="277"/>
        </pc:sldMkLst>
        <pc:spChg chg="del">
          <ac:chgData name="Liu, Anbang/刘 安邦" userId="86bfcafd-62c3-40d1-bcaf-d841d69307ba" providerId="ADAL" clId="{8C07FBAE-D992-4F1C-90D5-374E5B5D3891}" dt="2022-12-22T08:20:51.648" v="8866" actId="478"/>
          <ac:spMkLst>
            <pc:docMk/>
            <pc:sldMk cId="672703815" sldId="277"/>
            <ac:spMk id="2" creationId="{7DD7EA74-0273-07ED-7B99-90939F0C1120}"/>
          </ac:spMkLst>
        </pc:spChg>
        <pc:spChg chg="del">
          <ac:chgData name="Liu, Anbang/刘 安邦" userId="86bfcafd-62c3-40d1-bcaf-d841d69307ba" providerId="ADAL" clId="{8C07FBAE-D992-4F1C-90D5-374E5B5D3891}" dt="2022-12-22T08:20:51.648" v="8866" actId="478"/>
          <ac:spMkLst>
            <pc:docMk/>
            <pc:sldMk cId="672703815" sldId="277"/>
            <ac:spMk id="3" creationId="{8B09A32D-BB1C-866A-AAB3-EAF456780A38}"/>
          </ac:spMkLst>
        </pc:spChg>
        <pc:spChg chg="add mod">
          <ac:chgData name="Liu, Anbang/刘 安邦" userId="86bfcafd-62c3-40d1-bcaf-d841d69307ba" providerId="ADAL" clId="{8C07FBAE-D992-4F1C-90D5-374E5B5D3891}" dt="2022-12-28T08:26:31.347" v="10122" actId="113"/>
          <ac:spMkLst>
            <pc:docMk/>
            <pc:sldMk cId="672703815" sldId="277"/>
            <ac:spMk id="6" creationId="{26A1510D-38AF-A373-D32A-ABB053959AC8}"/>
          </ac:spMkLst>
        </pc:spChg>
        <pc:picChg chg="add mod">
          <ac:chgData name="Liu, Anbang/刘 安邦" userId="86bfcafd-62c3-40d1-bcaf-d841d69307ba" providerId="ADAL" clId="{8C07FBAE-D992-4F1C-90D5-374E5B5D3891}" dt="2022-12-22T08:27:27.977" v="8884" actId="1076"/>
          <ac:picMkLst>
            <pc:docMk/>
            <pc:sldMk cId="672703815" sldId="277"/>
            <ac:picMk id="5" creationId="{81CC0281-DABE-3E43-B660-1D5A39DDED58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2T08:51:09.319" v="9097" actId="2711"/>
        <pc:sldMkLst>
          <pc:docMk/>
          <pc:sldMk cId="3694176921" sldId="278"/>
        </pc:sldMkLst>
        <pc:spChg chg="del">
          <ac:chgData name="Liu, Anbang/刘 安邦" userId="86bfcafd-62c3-40d1-bcaf-d841d69307ba" providerId="ADAL" clId="{8C07FBAE-D992-4F1C-90D5-374E5B5D3891}" dt="2022-12-22T08:23:52.596" v="8877" actId="478"/>
          <ac:spMkLst>
            <pc:docMk/>
            <pc:sldMk cId="3694176921" sldId="278"/>
            <ac:spMk id="2" creationId="{7DD7EA74-0273-07ED-7B99-90939F0C1120}"/>
          </ac:spMkLst>
        </pc:spChg>
        <pc:spChg chg="del">
          <ac:chgData name="Liu, Anbang/刘 安邦" userId="86bfcafd-62c3-40d1-bcaf-d841d69307ba" providerId="ADAL" clId="{8C07FBAE-D992-4F1C-90D5-374E5B5D3891}" dt="2022-12-22T08:23:52.596" v="8877" actId="478"/>
          <ac:spMkLst>
            <pc:docMk/>
            <pc:sldMk cId="3694176921" sldId="278"/>
            <ac:spMk id="3" creationId="{8B09A32D-BB1C-866A-AAB3-EAF456780A38}"/>
          </ac:spMkLst>
        </pc:spChg>
        <pc:spChg chg="add mod">
          <ac:chgData name="Liu, Anbang/刘 安邦" userId="86bfcafd-62c3-40d1-bcaf-d841d69307ba" providerId="ADAL" clId="{8C07FBAE-D992-4F1C-90D5-374E5B5D3891}" dt="2022-12-22T08:51:09.319" v="9097" actId="2711"/>
          <ac:spMkLst>
            <pc:docMk/>
            <pc:sldMk cId="3694176921" sldId="278"/>
            <ac:spMk id="8" creationId="{920C2CA2-A109-BFE2-E407-C804E219B322}"/>
          </ac:spMkLst>
        </pc:spChg>
        <pc:picChg chg="add del mod">
          <ac:chgData name="Liu, Anbang/刘 安邦" userId="86bfcafd-62c3-40d1-bcaf-d841d69307ba" providerId="ADAL" clId="{8C07FBAE-D992-4F1C-90D5-374E5B5D3891}" dt="2022-12-22T08:34:24.280" v="8918" actId="21"/>
          <ac:picMkLst>
            <pc:docMk/>
            <pc:sldMk cId="3694176921" sldId="278"/>
            <ac:picMk id="5" creationId="{657CFDDC-4A39-96C0-E26E-F2D6A6B58DC7}"/>
          </ac:picMkLst>
        </pc:picChg>
        <pc:picChg chg="mod">
          <ac:chgData name="Liu, Anbang/刘 安邦" userId="86bfcafd-62c3-40d1-bcaf-d841d69307ba" providerId="ADAL" clId="{8C07FBAE-D992-4F1C-90D5-374E5B5D3891}" dt="2022-12-22T08:46:11.757" v="8954" actId="1076"/>
          <ac:picMkLst>
            <pc:docMk/>
            <pc:sldMk cId="3694176921" sldId="278"/>
            <ac:picMk id="6" creationId="{3BDB4C9C-341D-CBAD-E53A-596B9DC21D59}"/>
          </ac:picMkLst>
        </pc:picChg>
        <pc:picChg chg="add del mod">
          <ac:chgData name="Liu, Anbang/刘 安邦" userId="86bfcafd-62c3-40d1-bcaf-d841d69307ba" providerId="ADAL" clId="{8C07FBAE-D992-4F1C-90D5-374E5B5D3891}" dt="2022-12-22T08:34:31.899" v="8921" actId="478"/>
          <ac:picMkLst>
            <pc:docMk/>
            <pc:sldMk cId="3694176921" sldId="278"/>
            <ac:picMk id="7" creationId="{6B335686-C48F-11E9-A7BA-A74D97060EAD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8T08:37:23.515" v="10318" actId="1076"/>
        <pc:sldMkLst>
          <pc:docMk/>
          <pc:sldMk cId="1085886403" sldId="279"/>
        </pc:sldMkLst>
        <pc:picChg chg="add mod">
          <ac:chgData name="Liu, Anbang/刘 安邦" userId="86bfcafd-62c3-40d1-bcaf-d841d69307ba" providerId="ADAL" clId="{8C07FBAE-D992-4F1C-90D5-374E5B5D3891}" dt="2022-12-28T08:37:23.515" v="10318" actId="1076"/>
          <ac:picMkLst>
            <pc:docMk/>
            <pc:sldMk cId="1085886403" sldId="279"/>
            <ac:picMk id="3" creationId="{10AD15A4-DA94-9973-1B78-6C2D43E240C4}"/>
          </ac:picMkLst>
        </pc:picChg>
        <pc:picChg chg="del">
          <ac:chgData name="Liu, Anbang/刘 安邦" userId="86bfcafd-62c3-40d1-bcaf-d841d69307ba" providerId="ADAL" clId="{8C07FBAE-D992-4F1C-90D5-374E5B5D3891}" dt="2022-12-22T08:34:33.667" v="8922" actId="478"/>
          <ac:picMkLst>
            <pc:docMk/>
            <pc:sldMk cId="1085886403" sldId="279"/>
            <ac:picMk id="6" creationId="{3BDB4C9C-341D-CBAD-E53A-596B9DC21D59}"/>
          </ac:picMkLst>
        </pc:picChg>
        <pc:picChg chg="mod">
          <ac:chgData name="Liu, Anbang/刘 安邦" userId="86bfcafd-62c3-40d1-bcaf-d841d69307ba" providerId="ADAL" clId="{8C07FBAE-D992-4F1C-90D5-374E5B5D3891}" dt="2022-12-28T08:37:22.275" v="10317" actId="1076"/>
          <ac:picMkLst>
            <pc:docMk/>
            <pc:sldMk cId="1085886403" sldId="279"/>
            <ac:picMk id="7" creationId="{6B335686-C48F-11E9-A7BA-A74D97060EAD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8T08:25:30.132" v="10121" actId="1076"/>
        <pc:sldMkLst>
          <pc:docMk/>
          <pc:sldMk cId="2004204550" sldId="280"/>
        </pc:sldMkLst>
        <pc:spChg chg="mod">
          <ac:chgData name="Liu, Anbang/刘 安邦" userId="86bfcafd-62c3-40d1-bcaf-d841d69307ba" providerId="ADAL" clId="{8C07FBAE-D992-4F1C-90D5-374E5B5D3891}" dt="2022-12-28T08:22:41.161" v="10014" actId="20577"/>
          <ac:spMkLst>
            <pc:docMk/>
            <pc:sldMk cId="2004204550" sldId="280"/>
            <ac:spMk id="2" creationId="{7DD7EA74-0273-07ED-7B99-90939F0C1120}"/>
          </ac:spMkLst>
        </pc:spChg>
        <pc:spChg chg="mod">
          <ac:chgData name="Liu, Anbang/刘 安邦" userId="86bfcafd-62c3-40d1-bcaf-d841d69307ba" providerId="ADAL" clId="{8C07FBAE-D992-4F1C-90D5-374E5B5D3891}" dt="2022-12-28T08:25:26.497" v="10120" actId="20577"/>
          <ac:spMkLst>
            <pc:docMk/>
            <pc:sldMk cId="2004204550" sldId="280"/>
            <ac:spMk id="3" creationId="{8B09A32D-BB1C-866A-AAB3-EAF456780A38}"/>
          </ac:spMkLst>
        </pc:spChg>
        <pc:spChg chg="add del mod">
          <ac:chgData name="Liu, Anbang/刘 安邦" userId="86bfcafd-62c3-40d1-bcaf-d841d69307ba" providerId="ADAL" clId="{8C07FBAE-D992-4F1C-90D5-374E5B5D3891}" dt="2022-12-22T08:52:50.775" v="9125" actId="20577"/>
          <ac:spMkLst>
            <pc:docMk/>
            <pc:sldMk cId="2004204550" sldId="280"/>
            <ac:spMk id="22" creationId="{B280A8EA-6180-9F37-D64C-D44E83D38619}"/>
          </ac:spMkLst>
        </pc:spChg>
        <pc:picChg chg="add mod">
          <ac:chgData name="Liu, Anbang/刘 安邦" userId="86bfcafd-62c3-40d1-bcaf-d841d69307ba" providerId="ADAL" clId="{8C07FBAE-D992-4F1C-90D5-374E5B5D3891}" dt="2022-12-28T08:25:30.132" v="10121" actId="1076"/>
          <ac:picMkLst>
            <pc:docMk/>
            <pc:sldMk cId="2004204550" sldId="280"/>
            <ac:picMk id="4" creationId="{B52396A2-2137-3AC1-03AC-E7DA9E3F48F3}"/>
          </ac:picMkLst>
        </pc:picChg>
      </pc:sldChg>
      <pc:sldChg chg="new del">
        <pc:chgData name="Liu, Anbang/刘 安邦" userId="86bfcafd-62c3-40d1-bcaf-d841d69307ba" providerId="ADAL" clId="{8C07FBAE-D992-4F1C-90D5-374E5B5D3891}" dt="2022-12-28T08:23:16.766" v="10058" actId="47"/>
        <pc:sldMkLst>
          <pc:docMk/>
          <pc:sldMk cId="2556071418" sldId="281"/>
        </pc:sldMkLst>
      </pc:sldChg>
      <pc:sldChg chg="addSp delSp modSp add mod">
        <pc:chgData name="Liu, Anbang/刘 安邦" userId="86bfcafd-62c3-40d1-bcaf-d841d69307ba" providerId="ADAL" clId="{8C07FBAE-D992-4F1C-90D5-374E5B5D3891}" dt="2022-12-28T08:28:27.604" v="10136" actId="1076"/>
        <pc:sldMkLst>
          <pc:docMk/>
          <pc:sldMk cId="3490828362" sldId="281"/>
        </pc:sldMkLst>
        <pc:spChg chg="del">
          <ac:chgData name="Liu, Anbang/刘 安邦" userId="86bfcafd-62c3-40d1-bcaf-d841d69307ba" providerId="ADAL" clId="{8C07FBAE-D992-4F1C-90D5-374E5B5D3891}" dt="2022-12-28T08:23:23.914" v="10060" actId="478"/>
          <ac:spMkLst>
            <pc:docMk/>
            <pc:sldMk cId="3490828362" sldId="281"/>
            <ac:spMk id="2" creationId="{7DD7EA74-0273-07ED-7B99-90939F0C1120}"/>
          </ac:spMkLst>
        </pc:spChg>
        <pc:spChg chg="del">
          <ac:chgData name="Liu, Anbang/刘 安邦" userId="86bfcafd-62c3-40d1-bcaf-d841d69307ba" providerId="ADAL" clId="{8C07FBAE-D992-4F1C-90D5-374E5B5D3891}" dt="2022-12-28T08:23:24.673" v="10061" actId="478"/>
          <ac:spMkLst>
            <pc:docMk/>
            <pc:sldMk cId="3490828362" sldId="281"/>
            <ac:spMk id="3" creationId="{8B09A32D-BB1C-866A-AAB3-EAF456780A38}"/>
          </ac:spMkLst>
        </pc:spChg>
        <pc:spChg chg="add del mod">
          <ac:chgData name="Liu, Anbang/刘 安邦" userId="86bfcafd-62c3-40d1-bcaf-d841d69307ba" providerId="ADAL" clId="{8C07FBAE-D992-4F1C-90D5-374E5B5D3891}" dt="2022-12-28T08:28:00.824" v="10130" actId="478"/>
          <ac:spMkLst>
            <pc:docMk/>
            <pc:sldMk cId="3490828362" sldId="281"/>
            <ac:spMk id="7" creationId="{43681D22-52B5-9DE4-3F72-4CB4907D1886}"/>
          </ac:spMkLst>
        </pc:spChg>
        <pc:picChg chg="add del mod">
          <ac:chgData name="Liu, Anbang/刘 安邦" userId="86bfcafd-62c3-40d1-bcaf-d841d69307ba" providerId="ADAL" clId="{8C07FBAE-D992-4F1C-90D5-374E5B5D3891}" dt="2022-12-28T08:23:54.950" v="10065" actId="21"/>
          <ac:picMkLst>
            <pc:docMk/>
            <pc:sldMk cId="3490828362" sldId="281"/>
            <ac:picMk id="5" creationId="{D09B5A3E-95FC-C42A-31E2-B808260AC161}"/>
          </ac:picMkLst>
        </pc:picChg>
        <pc:picChg chg="add mod">
          <ac:chgData name="Liu, Anbang/刘 安邦" userId="86bfcafd-62c3-40d1-bcaf-d841d69307ba" providerId="ADAL" clId="{8C07FBAE-D992-4F1C-90D5-374E5B5D3891}" dt="2022-12-28T08:28:27.604" v="10136" actId="1076"/>
          <ac:picMkLst>
            <pc:docMk/>
            <pc:sldMk cId="3490828362" sldId="281"/>
            <ac:picMk id="9" creationId="{58769AE0-EF29-4EF9-1183-CCCB6E88F565}"/>
          </ac:picMkLst>
        </pc:picChg>
        <pc:picChg chg="add del mod">
          <ac:chgData name="Liu, Anbang/刘 安邦" userId="86bfcafd-62c3-40d1-bcaf-d841d69307ba" providerId="ADAL" clId="{8C07FBAE-D992-4F1C-90D5-374E5B5D3891}" dt="2022-12-28T08:27:59.448" v="10129" actId="478"/>
          <ac:picMkLst>
            <pc:docMk/>
            <pc:sldMk cId="3490828362" sldId="281"/>
            <ac:picMk id="11" creationId="{B340D020-9C80-1993-86C1-A5BE58744808}"/>
          </ac:picMkLst>
        </pc:picChg>
      </pc:sldChg>
      <pc:sldChg chg="delSp modSp add mod">
        <pc:chgData name="Liu, Anbang/刘 安邦" userId="86bfcafd-62c3-40d1-bcaf-d841d69307ba" providerId="ADAL" clId="{8C07FBAE-D992-4F1C-90D5-374E5B5D3891}" dt="2022-12-28T08:40:03.357" v="10331" actId="404"/>
        <pc:sldMkLst>
          <pc:docMk/>
          <pc:sldMk cId="3124074202" sldId="282"/>
        </pc:sldMkLst>
        <pc:spChg chg="mod">
          <ac:chgData name="Liu, Anbang/刘 安邦" userId="86bfcafd-62c3-40d1-bcaf-d841d69307ba" providerId="ADAL" clId="{8C07FBAE-D992-4F1C-90D5-374E5B5D3891}" dt="2022-12-28T08:40:03.357" v="10331" actId="404"/>
          <ac:spMkLst>
            <pc:docMk/>
            <pc:sldMk cId="3124074202" sldId="282"/>
            <ac:spMk id="7" creationId="{43681D22-52B5-9DE4-3F72-4CB4907D1886}"/>
          </ac:spMkLst>
        </pc:spChg>
        <pc:picChg chg="del">
          <ac:chgData name="Liu, Anbang/刘 安邦" userId="86bfcafd-62c3-40d1-bcaf-d841d69307ba" providerId="ADAL" clId="{8C07FBAE-D992-4F1C-90D5-374E5B5D3891}" dt="2022-12-28T08:28:24" v="10135" actId="478"/>
          <ac:picMkLst>
            <pc:docMk/>
            <pc:sldMk cId="3124074202" sldId="282"/>
            <ac:picMk id="9" creationId="{58769AE0-EF29-4EF9-1183-CCCB6E88F565}"/>
          </ac:picMkLst>
        </pc:picChg>
        <pc:picChg chg="mod">
          <ac:chgData name="Liu, Anbang/刘 安邦" userId="86bfcafd-62c3-40d1-bcaf-d841d69307ba" providerId="ADAL" clId="{8C07FBAE-D992-4F1C-90D5-374E5B5D3891}" dt="2022-12-28T08:31:03.780" v="10297" actId="1076"/>
          <ac:picMkLst>
            <pc:docMk/>
            <pc:sldMk cId="3124074202" sldId="282"/>
            <ac:picMk id="11" creationId="{B340D020-9C80-1993-86C1-A5BE58744808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8T08:39:58.699" v="10330" actId="404"/>
        <pc:sldMkLst>
          <pc:docMk/>
          <pc:sldMk cId="1587581965" sldId="283"/>
        </pc:sldMkLst>
        <pc:spChg chg="mod">
          <ac:chgData name="Liu, Anbang/刘 安邦" userId="86bfcafd-62c3-40d1-bcaf-d841d69307ba" providerId="ADAL" clId="{8C07FBAE-D992-4F1C-90D5-374E5B5D3891}" dt="2022-12-28T08:39:58.699" v="10330" actId="404"/>
          <ac:spMkLst>
            <pc:docMk/>
            <pc:sldMk cId="1587581965" sldId="283"/>
            <ac:spMk id="7" creationId="{43681D22-52B5-9DE4-3F72-4CB4907D1886}"/>
          </ac:spMkLst>
        </pc:spChg>
        <pc:picChg chg="add mod">
          <ac:chgData name="Liu, Anbang/刘 安邦" userId="86bfcafd-62c3-40d1-bcaf-d841d69307ba" providerId="ADAL" clId="{8C07FBAE-D992-4F1C-90D5-374E5B5D3891}" dt="2022-12-28T08:39:53.321" v="10328" actId="1076"/>
          <ac:picMkLst>
            <pc:docMk/>
            <pc:sldMk cId="1587581965" sldId="283"/>
            <ac:picMk id="3" creationId="{98F736AA-6863-B77F-111D-BF87DAA99D66}"/>
          </ac:picMkLst>
        </pc:picChg>
        <pc:picChg chg="add del mod">
          <ac:chgData name="Liu, Anbang/刘 安邦" userId="86bfcafd-62c3-40d1-bcaf-d841d69307ba" providerId="ADAL" clId="{8C07FBAE-D992-4F1C-90D5-374E5B5D3891}" dt="2022-12-28T08:36:34.060" v="10300" actId="21"/>
          <ac:picMkLst>
            <pc:docMk/>
            <pc:sldMk cId="1587581965" sldId="283"/>
            <ac:picMk id="5" creationId="{2EF0D221-C35E-D8A4-FD8B-F1D3FF9D19C0}"/>
          </ac:picMkLst>
        </pc:picChg>
        <pc:picChg chg="add del mod">
          <ac:chgData name="Liu, Anbang/刘 安邦" userId="86bfcafd-62c3-40d1-bcaf-d841d69307ba" providerId="ADAL" clId="{8C07FBAE-D992-4F1C-90D5-374E5B5D3891}" dt="2022-12-28T08:36:41.086" v="10303" actId="478"/>
          <ac:picMkLst>
            <pc:docMk/>
            <pc:sldMk cId="1587581965" sldId="283"/>
            <ac:picMk id="6" creationId="{DF6374C1-CCA3-353B-10B8-359DD5245F32}"/>
          </ac:picMkLst>
        </pc:picChg>
        <pc:picChg chg="del">
          <ac:chgData name="Liu, Anbang/刘 安邦" userId="86bfcafd-62c3-40d1-bcaf-d841d69307ba" providerId="ADAL" clId="{8C07FBAE-D992-4F1C-90D5-374E5B5D3891}" dt="2022-12-28T08:28:46.944" v="10139" actId="478"/>
          <ac:picMkLst>
            <pc:docMk/>
            <pc:sldMk cId="1587581965" sldId="283"/>
            <ac:picMk id="11" creationId="{B340D020-9C80-1993-86C1-A5BE58744808}"/>
          </ac:picMkLst>
        </pc:picChg>
      </pc:sldChg>
      <pc:sldChg chg="delSp modSp add mod">
        <pc:chgData name="Liu, Anbang/刘 安邦" userId="86bfcafd-62c3-40d1-bcaf-d841d69307ba" providerId="ADAL" clId="{8C07FBAE-D992-4F1C-90D5-374E5B5D3891}" dt="2022-12-28T08:37:00.411" v="10309" actId="1076"/>
        <pc:sldMkLst>
          <pc:docMk/>
          <pc:sldMk cId="910193012" sldId="284"/>
        </pc:sldMkLst>
        <pc:spChg chg="del">
          <ac:chgData name="Liu, Anbang/刘 安邦" userId="86bfcafd-62c3-40d1-bcaf-d841d69307ba" providerId="ADAL" clId="{8C07FBAE-D992-4F1C-90D5-374E5B5D3891}" dt="2022-12-28T08:36:43.645" v="10305" actId="478"/>
          <ac:spMkLst>
            <pc:docMk/>
            <pc:sldMk cId="910193012" sldId="284"/>
            <ac:spMk id="7" creationId="{43681D22-52B5-9DE4-3F72-4CB4907D1886}"/>
          </ac:spMkLst>
        </pc:spChg>
        <pc:picChg chg="del">
          <ac:chgData name="Liu, Anbang/刘 安邦" userId="86bfcafd-62c3-40d1-bcaf-d841d69307ba" providerId="ADAL" clId="{8C07FBAE-D992-4F1C-90D5-374E5B5D3891}" dt="2022-12-28T08:36:42.654" v="10304" actId="478"/>
          <ac:picMkLst>
            <pc:docMk/>
            <pc:sldMk cId="910193012" sldId="284"/>
            <ac:picMk id="3" creationId="{98F736AA-6863-B77F-111D-BF87DAA99D66}"/>
          </ac:picMkLst>
        </pc:picChg>
        <pc:picChg chg="mod">
          <ac:chgData name="Liu, Anbang/刘 安邦" userId="86bfcafd-62c3-40d1-bcaf-d841d69307ba" providerId="ADAL" clId="{8C07FBAE-D992-4F1C-90D5-374E5B5D3891}" dt="2022-12-28T08:37:00.411" v="10309" actId="1076"/>
          <ac:picMkLst>
            <pc:docMk/>
            <pc:sldMk cId="910193012" sldId="284"/>
            <ac:picMk id="6" creationId="{DF6374C1-CCA3-353B-10B8-359DD5245F32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8T08:52:51.018" v="10334" actId="21"/>
        <pc:sldMkLst>
          <pc:docMk/>
          <pc:sldMk cId="1579332194" sldId="285"/>
        </pc:sldMkLst>
        <pc:picChg chg="add mod">
          <ac:chgData name="Liu, Anbang/刘 安邦" userId="86bfcafd-62c3-40d1-bcaf-d841d69307ba" providerId="ADAL" clId="{8C07FBAE-D992-4F1C-90D5-374E5B5D3891}" dt="2022-12-28T08:39:36.193" v="10326" actId="1076"/>
          <ac:picMkLst>
            <pc:docMk/>
            <pc:sldMk cId="1579332194" sldId="285"/>
            <ac:picMk id="3" creationId="{7637CB34-FF22-AE40-2DB1-E3DA2590D1EB}"/>
          </ac:picMkLst>
        </pc:picChg>
        <pc:picChg chg="add del mod">
          <ac:chgData name="Liu, Anbang/刘 安邦" userId="86bfcafd-62c3-40d1-bcaf-d841d69307ba" providerId="ADAL" clId="{8C07FBAE-D992-4F1C-90D5-374E5B5D3891}" dt="2022-12-28T08:39:34.692" v="10325" actId="478"/>
          <ac:picMkLst>
            <pc:docMk/>
            <pc:sldMk cId="1579332194" sldId="285"/>
            <ac:picMk id="4" creationId="{6ABA71F0-916C-569D-BD7B-337ACA1757CB}"/>
          </ac:picMkLst>
        </pc:picChg>
        <pc:picChg chg="del">
          <ac:chgData name="Liu, Anbang/刘 安邦" userId="86bfcafd-62c3-40d1-bcaf-d841d69307ba" providerId="ADAL" clId="{8C07FBAE-D992-4F1C-90D5-374E5B5D3891}" dt="2022-12-28T08:37:12.462" v="10311" actId="478"/>
          <ac:picMkLst>
            <pc:docMk/>
            <pc:sldMk cId="1579332194" sldId="285"/>
            <ac:picMk id="6" creationId="{DF6374C1-CCA3-353B-10B8-359DD5245F32}"/>
          </ac:picMkLst>
        </pc:picChg>
        <pc:picChg chg="add del">
          <ac:chgData name="Liu, Anbang/刘 安邦" userId="86bfcafd-62c3-40d1-bcaf-d841d69307ba" providerId="ADAL" clId="{8C07FBAE-D992-4F1C-90D5-374E5B5D3891}" dt="2022-12-28T08:52:51.018" v="10334" actId="21"/>
          <ac:picMkLst>
            <pc:docMk/>
            <pc:sldMk cId="1579332194" sldId="285"/>
            <ac:picMk id="7" creationId="{C430C4CF-F96F-069D-034B-93484CA3BF33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8T09:07:14.444" v="10647" actId="1035"/>
        <pc:sldMkLst>
          <pc:docMk/>
          <pc:sldMk cId="3751550131" sldId="286"/>
        </pc:sldMkLst>
        <pc:spChg chg="add del mod">
          <ac:chgData name="Liu, Anbang/刘 安邦" userId="86bfcafd-62c3-40d1-bcaf-d841d69307ba" providerId="ADAL" clId="{8C07FBAE-D992-4F1C-90D5-374E5B5D3891}" dt="2022-12-28T09:07:14.444" v="10647" actId="1035"/>
          <ac:spMkLst>
            <pc:docMk/>
            <pc:sldMk cId="3751550131" sldId="286"/>
            <ac:spMk id="2" creationId="{7DD7EA74-0273-07ED-7B99-90939F0C1120}"/>
          </ac:spMkLst>
        </pc:spChg>
        <pc:spChg chg="add del mod">
          <ac:chgData name="Liu, Anbang/刘 安邦" userId="86bfcafd-62c3-40d1-bcaf-d841d69307ba" providerId="ADAL" clId="{8C07FBAE-D992-4F1C-90D5-374E5B5D3891}" dt="2022-12-28T09:07:14.444" v="10647" actId="1035"/>
          <ac:spMkLst>
            <pc:docMk/>
            <pc:sldMk cId="3751550131" sldId="286"/>
            <ac:spMk id="3" creationId="{8B09A32D-BB1C-866A-AAB3-EAF456780A38}"/>
          </ac:spMkLst>
        </pc:spChg>
        <pc:spChg chg="mod">
          <ac:chgData name="Liu, Anbang/刘 安邦" userId="86bfcafd-62c3-40d1-bcaf-d841d69307ba" providerId="ADAL" clId="{8C07FBAE-D992-4F1C-90D5-374E5B5D3891}" dt="2022-12-28T08:54:56.916" v="10494" actId="20577"/>
          <ac:spMkLst>
            <pc:docMk/>
            <pc:sldMk cId="3751550131" sldId="286"/>
            <ac:spMk id="22" creationId="{B280A8EA-6180-9F37-D64C-D44E83D38619}"/>
          </ac:spMkLst>
        </pc:spChg>
        <pc:picChg chg="add del">
          <ac:chgData name="Liu, Anbang/刘 安邦" userId="86bfcafd-62c3-40d1-bcaf-d841d69307ba" providerId="ADAL" clId="{8C07FBAE-D992-4F1C-90D5-374E5B5D3891}" dt="2022-12-28T08:53:21.968" v="10353" actId="478"/>
          <ac:picMkLst>
            <pc:docMk/>
            <pc:sldMk cId="3751550131" sldId="286"/>
            <ac:picMk id="4" creationId="{B52396A2-2137-3AC1-03AC-E7DA9E3F48F3}"/>
          </ac:picMkLst>
        </pc:picChg>
        <pc:picChg chg="add del mod">
          <ac:chgData name="Liu, Anbang/刘 安邦" userId="86bfcafd-62c3-40d1-bcaf-d841d69307ba" providerId="ADAL" clId="{8C07FBAE-D992-4F1C-90D5-374E5B5D3891}" dt="2022-12-28T08:53:04.674" v="10349"/>
          <ac:picMkLst>
            <pc:docMk/>
            <pc:sldMk cId="3751550131" sldId="286"/>
            <ac:picMk id="5" creationId="{C5529325-2551-3F8C-0CC0-F8B5C5514083}"/>
          </ac:picMkLst>
        </pc:picChg>
        <pc:picChg chg="add del mod">
          <ac:chgData name="Liu, Anbang/刘 安邦" userId="86bfcafd-62c3-40d1-bcaf-d841d69307ba" providerId="ADAL" clId="{8C07FBAE-D992-4F1C-90D5-374E5B5D3891}" dt="2022-12-28T08:53:11.722" v="10352" actId="478"/>
          <ac:picMkLst>
            <pc:docMk/>
            <pc:sldMk cId="3751550131" sldId="286"/>
            <ac:picMk id="6" creationId="{6C642B79-DC52-82D9-E943-D357C236041C}"/>
          </ac:picMkLst>
        </pc:picChg>
      </pc:sldChg>
      <pc:sldChg chg="addSp delSp modSp add mod">
        <pc:chgData name="Liu, Anbang/刘 安邦" userId="86bfcafd-62c3-40d1-bcaf-d841d69307ba" providerId="ADAL" clId="{8C07FBAE-D992-4F1C-90D5-374E5B5D3891}" dt="2022-12-28T09:10:46.420" v="10655" actId="1037"/>
        <pc:sldMkLst>
          <pc:docMk/>
          <pc:sldMk cId="1856499581" sldId="287"/>
        </pc:sldMkLst>
        <pc:spChg chg="del">
          <ac:chgData name="Liu, Anbang/刘 安邦" userId="86bfcafd-62c3-40d1-bcaf-d841d69307ba" providerId="ADAL" clId="{8C07FBAE-D992-4F1C-90D5-374E5B5D3891}" dt="2022-12-28T08:58:22.991" v="10623" actId="478"/>
          <ac:spMkLst>
            <pc:docMk/>
            <pc:sldMk cId="1856499581" sldId="287"/>
            <ac:spMk id="2" creationId="{7DD7EA74-0273-07ED-7B99-90939F0C1120}"/>
          </ac:spMkLst>
        </pc:spChg>
        <pc:spChg chg="del">
          <ac:chgData name="Liu, Anbang/刘 安邦" userId="86bfcafd-62c3-40d1-bcaf-d841d69307ba" providerId="ADAL" clId="{8C07FBAE-D992-4F1C-90D5-374E5B5D3891}" dt="2022-12-28T08:58:22.991" v="10623" actId="478"/>
          <ac:spMkLst>
            <pc:docMk/>
            <pc:sldMk cId="1856499581" sldId="287"/>
            <ac:spMk id="3" creationId="{8B09A32D-BB1C-866A-AAB3-EAF456780A38}"/>
          </ac:spMkLst>
        </pc:spChg>
        <pc:spChg chg="add mod">
          <ac:chgData name="Liu, Anbang/刘 安邦" userId="86bfcafd-62c3-40d1-bcaf-d841d69307ba" providerId="ADAL" clId="{8C07FBAE-D992-4F1C-90D5-374E5B5D3891}" dt="2022-12-28T09:10:46.420" v="10655" actId="1037"/>
          <ac:spMkLst>
            <pc:docMk/>
            <pc:sldMk cId="1856499581" sldId="287"/>
            <ac:spMk id="6" creationId="{2911D217-291C-CDB3-B282-BBF524F52312}"/>
          </ac:spMkLst>
        </pc:spChg>
        <pc:picChg chg="add mod">
          <ac:chgData name="Liu, Anbang/刘 安邦" userId="86bfcafd-62c3-40d1-bcaf-d841d69307ba" providerId="ADAL" clId="{8C07FBAE-D992-4F1C-90D5-374E5B5D3891}" dt="2022-12-28T09:10:05.329" v="10648" actId="1076"/>
          <ac:picMkLst>
            <pc:docMk/>
            <pc:sldMk cId="1856499581" sldId="287"/>
            <ac:picMk id="5" creationId="{418BAD6A-E6B2-260B-DF8B-7BDA046D4E8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8:17:4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1 715 24575,'0'-10'0,"0"1"0,1-1 0,1 1 0,-1-1 0,1 1 0,1 0 0,0 0 0,0 0 0,1 0 0,0 0 0,0 1 0,1-1 0,0 1 0,1 1 0,0-1 0,0 1 0,7-7 0,-11 13 0,0 0 0,0 0 0,0 0 0,1 0 0,-1 0 0,0 1 0,0-1 0,0 1 0,1-1 0,-1 1 0,0 0 0,0 0 0,1 0 0,-1 0 0,0 1 0,1-1 0,-1 0 0,0 1 0,0 0 0,0-1 0,0 1 0,0 0 0,0 0 0,0 0 0,0 1 0,0-1 0,0 0 0,0 1 0,0-1 0,-1 1 0,4 3 0,1 1 0,0 0 0,0 0 0,-1 1 0,0-1 0,0 1 0,0 1 0,5 10 0,-1 10 0,-8-23 0,0 0 0,0 0 0,1-1 0,0 1 0,0-1 0,0 1 0,3 3 0,-4-6 0,1-1 0,-1 1 0,1-1 0,-1 0 0,1 0 0,-1 0 0,1 0 0,0 0 0,0 0 0,-1 0 0,1 0 0,0-1 0,0 1 0,0-1 0,0 1 0,0-1 0,0 0 0,0 0 0,0 0 0,0 0 0,0 0 0,2-1 0,0 1 0,1-1 0,-1 0 0,1 0 0,-1 0 0,0 0 0,0-1 0,1 0 0,-1 0 0,0 0 0,-1 0 0,1-1 0,0 1 0,-1-1 0,1 0 0,-1 0 0,0 0 0,0 0 0,0-1 0,0 0 0,-1 1 0,0-1 0,4-8 0,2-6 0,-1-1 0,-1-1 0,-1 1 0,3-22 0,8-28 0,-15 67 0,1-7 0,0 0 0,1 1 0,0 0 0,0 0 0,1-1 0,0 2 0,0-1 0,1 1 0,0-1 0,1 1 0,-1 0 0,1 1 0,13-11 0,-8 8 0,-4 3 0,0-1 0,0 2 0,0-1 0,1 1 0,-1 0 0,1 1 0,1-1 0,-1 2 0,1-1 0,-1 1 0,1 0 0,0 1 0,0 0 0,0 1 0,14-1 0,2 3 0,0 1 0,0 2 0,30 7 0,-31-5 0,1-1 0,0-1 0,32 0 0,-50-4 0,0 0 0,0-1 0,0 0 0,0 0 0,0 0 0,0-1 0,-1 0 0,1 0 0,-1-1 0,1 1 0,-1-2 0,0 1 0,0-1 0,0 0 0,-1 0 0,1 0 0,5-7 0,5-1 0,0-2 0,-2 0 0,1-1 0,-2 0 0,13-19 0,-19 26 11,0 0 0,1 0 0,0 1 0,0 0 0,0 0 0,1 1 0,0 0 0,0 1 0,1 0 0,-1 0 0,18-5 0,-15 6-177,-1-1-1,1 0 1,-2-1 0,1 0-1,-1-1 1,1 0 0,-2-1-1,12-10 1,-14 10-6660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8:17:53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0 905 24575,'1'-9'0,"-1"-1"0,1 1 0,0 0 0,1-1 0,0 1 0,0 0 0,1 0 0,0 0 0,1 1 0,0-1 0,0 1 0,1 0 0,0 0 0,1 0 0,-1 1 0,1 0 0,1 0 0,-1 0 0,1 1 0,1 0 0,-1 0 0,1 1 0,0 0 0,0 0 0,0 1 0,15-6 0,-10 6 0,-3 1 0,0 0 0,1 0 0,-1 1 0,1 1 0,10-1 0,-17 2 0,0 0 0,0 1 0,0 0 0,0-1 0,0 2 0,0-1 0,0 0 0,0 1 0,-1-1 0,1 1 0,-1 0 0,1 1 0,-1-1 0,0 0 0,0 1 0,0 0 0,3 3 0,9 10 0,-12-11 0,0-1 0,1 0 0,-1 0 0,1 0 0,0-1 0,0 1 0,1-1 0,-1 0 0,1 0 0,-1 0 0,1-1 0,0 0 0,0 1 0,0-2 0,0 1 0,0-1 0,1 0 0,-1 0 0,7 1 0,216-4 0,-224 1 0,0 1 0,-1-1 0,1 0 0,0 1 0,0-2 0,-1 1 0,1 0 0,-1-1 0,1 0 0,-1 1 0,0-2 0,1 1 0,-1 0 0,0 0 0,0-1 0,-1 0 0,1 1 0,0-1 0,-1 0 0,0-1 0,0 1 0,4-7 0,-1-3 0,0 0 0,-1 0 0,-1-1 0,4-27 0,1-3 0,-5 36 0,0 0 0,1 1 0,-1 0 0,1 0 0,1 0 0,-1 0 0,1 1 0,1-1 0,-1 1 0,1 1 0,0-1 0,8-5 0,13-10 0,44-24 0,-66 41 0,9-3 0,1 0 0,0 1 0,24-6 0,21-10 0,-59 22 0,5-2 0,1-1 0,0 0 0,-1 0 0,1 0 0,-1-1 0,0 1 0,0-2 0,-1 1 0,1-1 0,-1 1 0,0-2 0,0 1 0,0 0 0,-1-1 0,0 0 0,4-7 0,15-25 44,3 1-1,34-40 1,-28 38-792,34-54 0,-60 83-6078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8:17:59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0 883 24575,'23'-2'0,"-1"-1"0,40-9 0,-41 7 0,25-11 0,-42 14 0,1 0 0,-1-1 0,1 2 0,0-1 0,-1 0 0,1 1 0,0 0 0,0 0 0,0 0 0,0 1 0,0 0 0,1 0 0,-1 0 0,0 0 0,0 1 0,0 0 0,0 0 0,0 0 0,8 4 0,-9-3 0,-1 1 0,1-2 0,0 1 0,0 0 0,0-1 0,0 0 0,1 0 0,-1 0 0,0 0 0,0-1 0,1 1 0,-1-1 0,0 0 0,1-1 0,5 0 0,-7 0 0,0 0 0,0-1 0,0 1 0,0-1 0,-1 0 0,1 0 0,0 0 0,-1 0 0,1 0 0,-1-1 0,0 1 0,0-1 0,0 0 0,0 1 0,0-1 0,-1 0 0,1 0 0,-1 0 0,1 0 0,0-6 0,1-5 0,0 1 0,-1 0 0,0-1 0,-2 0 0,1 1 0,-2-1 0,-3-22 0,2 24 0,1-1 0,0 0 0,1 0 0,0 0 0,1 0 0,1 0 0,0 0 0,5-16 0,-6 24 0,1-1 0,0 1 0,1 0 0,-1 0 0,1 1 0,0-1 0,0 0 0,1 1 0,-1 0 0,1 0 0,0 0 0,0 0 0,0 0 0,0 1 0,1 0 0,0 0 0,-1 0 0,1 1 0,0-1 0,0 1 0,1 0 0,-1 1 0,0-1 0,1 1 0,-1 0 0,7 0 0,-2 1 0,1 0 0,-1 2 0,0-1 0,0 1 0,0 0 0,0 1 0,-1 1 0,1-1 0,-1 1 0,0 1 0,0 0 0,0 0 0,11 9 0,-11-8 0,0-1 0,1 0 0,-1-1 0,1 0 0,0 0 0,0-1 0,1-1 0,-1 0 0,0 0 0,1-1 0,-1 0 0,1 0 0,-1-2 0,1 1 0,0-1 0,-1-1 0,0 0 0,11-3 0,-17 3 0,0 0 0,-1 0 0,1-1 0,-1 1 0,0-1 0,0 0 0,0 0 0,0 0 0,0 0 0,-1 0 0,1-1 0,-1 1 0,0-1 0,0 0 0,0 1 0,1-7 0,3-8 0,-1 0 0,4-29 0,6-19 0,-10 55 0,0 0 0,1 1 0,0 0 0,1 0 0,0 0 0,0 1 0,1 0 0,0 1 0,10-8 0,17-13 0,40-24 0,-38 28 0,-16 10 0,1 1 0,1 1 0,47-19 0,-10 4-1365,-48 25-5461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C259-73C2-4ACE-977F-08AEC49D6244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087DE-5C1C-4328-899D-3A2B3AEC1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1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77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1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4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88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66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07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77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09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7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20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65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6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24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2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13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2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6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1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3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6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2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5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14BE6ED-D7F1-625B-D746-D2EE11BB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92" y="2690148"/>
            <a:ext cx="5725816" cy="700729"/>
          </a:xfrm>
          <a:prstGeom prst="rect">
            <a:avLst/>
          </a:prstGeom>
        </p:spPr>
        <p:txBody>
          <a:bodyPr anchor="ctr"/>
          <a:lstStyle>
            <a:lvl1pPr algn="ctr">
              <a:defRPr sz="3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184BCCB-CE9E-0425-49C9-BEC137B2BE12}"/>
              </a:ext>
            </a:extLst>
          </p:cNvPr>
          <p:cNvCxnSpPr>
            <a:cxnSpLocks/>
          </p:cNvCxnSpPr>
          <p:nvPr userDrawn="1"/>
        </p:nvCxnSpPr>
        <p:spPr>
          <a:xfrm>
            <a:off x="3403600" y="3395585"/>
            <a:ext cx="545899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8AEBCB9-A028-7960-D9F4-0894571D7D96}"/>
              </a:ext>
            </a:extLst>
          </p:cNvPr>
          <p:cNvSpPr/>
          <p:nvPr userDrawn="1"/>
        </p:nvSpPr>
        <p:spPr>
          <a:xfrm>
            <a:off x="0" y="0"/>
            <a:ext cx="12192000" cy="3824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99CBC74-B111-903C-40E3-E51D1FE791B4}"/>
              </a:ext>
            </a:extLst>
          </p:cNvPr>
          <p:cNvGrpSpPr/>
          <p:nvPr userDrawn="1"/>
        </p:nvGrpSpPr>
        <p:grpSpPr>
          <a:xfrm>
            <a:off x="8782557" y="679273"/>
            <a:ext cx="2893506" cy="603603"/>
            <a:chOff x="8831134" y="383099"/>
            <a:chExt cx="2893506" cy="603603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2CFF7CD-5608-E969-CD63-51FEAF6FE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134" y="383099"/>
              <a:ext cx="602426" cy="603603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516DCD1-7AC6-0E8C-0209-1EE946A25F22}"/>
                </a:ext>
              </a:extLst>
            </p:cNvPr>
            <p:cNvSpPr txBox="1"/>
            <p:nvPr userDrawn="1"/>
          </p:nvSpPr>
          <p:spPr>
            <a:xfrm>
              <a:off x="9433560" y="383099"/>
              <a:ext cx="22910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情感信息处理实验室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F33915-0E98-0B2A-36BD-7C6464D72902}"/>
                </a:ext>
              </a:extLst>
            </p:cNvPr>
            <p:cNvSpPr txBox="1"/>
            <p:nvPr userDrawn="1"/>
          </p:nvSpPr>
          <p:spPr>
            <a:xfrm>
              <a:off x="9456420" y="706041"/>
              <a:ext cx="226822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Affective Information Processing Lab</a:t>
              </a:r>
              <a:endParaRPr lang="zh-CN" altLang="en-US" sz="105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04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04726B6-9371-C9E8-6758-190EDB62DACB}"/>
              </a:ext>
            </a:extLst>
          </p:cNvPr>
          <p:cNvSpPr/>
          <p:nvPr userDrawn="1"/>
        </p:nvSpPr>
        <p:spPr>
          <a:xfrm>
            <a:off x="525770" y="382440"/>
            <a:ext cx="321290" cy="60866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772E787-FCDF-22E7-0DEC-9DCF1096BA8B}"/>
              </a:ext>
            </a:extLst>
          </p:cNvPr>
          <p:cNvCxnSpPr>
            <a:cxnSpLocks/>
          </p:cNvCxnSpPr>
          <p:nvPr userDrawn="1"/>
        </p:nvCxnSpPr>
        <p:spPr>
          <a:xfrm>
            <a:off x="953729" y="986046"/>
            <a:ext cx="761016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F8882D3F-129E-CF7F-C993-82D92DB4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9" y="548640"/>
            <a:ext cx="4847631" cy="437406"/>
          </a:xfrm>
          <a:prstGeom prst="rect">
            <a:avLst/>
          </a:prstGeom>
        </p:spPr>
        <p:txBody>
          <a:bodyPr anchor="b"/>
          <a:lstStyle>
            <a:lvl1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2E8B6E1-9500-5340-1EAB-AD2105FE5C88}"/>
              </a:ext>
            </a:extLst>
          </p:cNvPr>
          <p:cNvGrpSpPr/>
          <p:nvPr userDrawn="1"/>
        </p:nvGrpSpPr>
        <p:grpSpPr>
          <a:xfrm>
            <a:off x="8862599" y="333279"/>
            <a:ext cx="2893506" cy="603603"/>
            <a:chOff x="8831134" y="383099"/>
            <a:chExt cx="2893506" cy="60360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F765B8-CBB8-8E86-A795-A4C060408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134" y="383099"/>
              <a:ext cx="602426" cy="603603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183B20B-0439-F93B-C22D-28F6CC899BAF}"/>
                </a:ext>
              </a:extLst>
            </p:cNvPr>
            <p:cNvSpPr txBox="1"/>
            <p:nvPr userDrawn="1"/>
          </p:nvSpPr>
          <p:spPr>
            <a:xfrm>
              <a:off x="9433560" y="383099"/>
              <a:ext cx="22910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情感信息处理实验室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DE8D238-DD52-79DE-6034-8DDD48AE3AE8}"/>
                </a:ext>
              </a:extLst>
            </p:cNvPr>
            <p:cNvSpPr txBox="1"/>
            <p:nvPr userDrawn="1"/>
          </p:nvSpPr>
          <p:spPr>
            <a:xfrm>
              <a:off x="9456420" y="706041"/>
              <a:ext cx="226822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Affective Information Processing Lab</a:t>
              </a:r>
              <a:endParaRPr lang="zh-CN" altLang="en-US" sz="105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37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5C1E2FD-FD25-7653-8819-BCF222BD4AAF}"/>
              </a:ext>
            </a:extLst>
          </p:cNvPr>
          <p:cNvSpPr/>
          <p:nvPr userDrawn="1"/>
        </p:nvSpPr>
        <p:spPr>
          <a:xfrm>
            <a:off x="0" y="6489700"/>
            <a:ext cx="12192000" cy="3824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0B57-F9C8-E80D-3ED6-9ABB5BCE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92" y="2507268"/>
            <a:ext cx="5725816" cy="700729"/>
          </a:xfrm>
        </p:spPr>
        <p:txBody>
          <a:bodyPr/>
          <a:lstStyle/>
          <a:p>
            <a:r>
              <a:rPr lang="en-US" altLang="zh-CN" sz="4400" dirty="0"/>
              <a:t>rPPG </a:t>
            </a:r>
            <a:r>
              <a:rPr lang="zh-CN" altLang="en-US" sz="4400" dirty="0"/>
              <a:t>调研汇报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F22B59-C3AC-68ED-715E-4F98AED85213}"/>
              </a:ext>
            </a:extLst>
          </p:cNvPr>
          <p:cNvSpPr txBox="1">
            <a:spLocks/>
          </p:cNvSpPr>
          <p:nvPr/>
        </p:nvSpPr>
        <p:spPr>
          <a:xfrm>
            <a:off x="5374167" y="4136598"/>
            <a:ext cx="2155231" cy="415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</a:t>
            </a:r>
            <a:r>
              <a:rPr lang="zh-CN" altLang="en-US" sz="1800" baseline="0" dirty="0">
                <a:latin typeface="微软雅黑" panose="020B0503020204020204" pitchFamily="34" charset="-122"/>
              </a:rPr>
              <a:t>刘安邦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EECA1-DF85-FB06-F45A-32D249F514D6}"/>
              </a:ext>
            </a:extLst>
          </p:cNvPr>
          <p:cNvSpPr txBox="1">
            <a:spLocks/>
          </p:cNvSpPr>
          <p:nvPr/>
        </p:nvSpPr>
        <p:spPr>
          <a:xfrm>
            <a:off x="5374167" y="4607582"/>
            <a:ext cx="2155231" cy="415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时间：</a:t>
            </a:r>
            <a:r>
              <a:rPr lang="en-US" altLang="zh-CN" sz="1800" baseline="0" dirty="0">
                <a:latin typeface="微软雅黑" panose="020B0503020204020204" pitchFamily="34" charset="-122"/>
              </a:rPr>
              <a:t>2022.12.2</a:t>
            </a:r>
            <a:endParaRPr lang="zh-CN" altLang="en-US" sz="1800" baseline="0" dirty="0">
              <a:latin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BB263E-9DBD-8E08-18ED-B201E25A1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65" y="4156917"/>
            <a:ext cx="616882" cy="346955"/>
          </a:xfrm>
          <a:prstGeom prst="rect">
            <a:avLst/>
          </a:prstGeom>
          <a:noFill/>
        </p:spPr>
      </p:pic>
      <p:sp>
        <p:nvSpPr>
          <p:cNvPr id="8" name="circular-clock-tool_55344">
            <a:extLst>
              <a:ext uri="{FF2B5EF4-FFF2-40B4-BE49-F238E27FC236}">
                <a16:creationId xmlns:a16="http://schemas.microsoft.com/office/drawing/2014/main" id="{107FBDF9-E9EE-A66E-1372-65469475F1DE}"/>
              </a:ext>
            </a:extLst>
          </p:cNvPr>
          <p:cNvSpPr>
            <a:spLocks noChangeAspect="1"/>
          </p:cNvSpPr>
          <p:nvPr/>
        </p:nvSpPr>
        <p:spPr bwMode="auto">
          <a:xfrm>
            <a:off x="5054253" y="4663984"/>
            <a:ext cx="299122" cy="298704"/>
          </a:xfrm>
          <a:custGeom>
            <a:avLst/>
            <a:gdLst>
              <a:gd name="connsiteX0" fmla="*/ 220168 w 608697"/>
              <a:gd name="connsiteY0" fmla="*/ 149793 h 607851"/>
              <a:gd name="connsiteX1" fmla="*/ 239222 w 608697"/>
              <a:gd name="connsiteY1" fmla="*/ 161748 h 607851"/>
              <a:gd name="connsiteX2" fmla="*/ 303540 w 608697"/>
              <a:gd name="connsiteY2" fmla="*/ 252175 h 607851"/>
              <a:gd name="connsiteX3" fmla="*/ 304361 w 608697"/>
              <a:gd name="connsiteY3" fmla="*/ 252026 h 607851"/>
              <a:gd name="connsiteX4" fmla="*/ 347190 w 608697"/>
              <a:gd name="connsiteY4" fmla="*/ 274596 h 607851"/>
              <a:gd name="connsiteX5" fmla="*/ 417850 w 608697"/>
              <a:gd name="connsiteY5" fmla="*/ 274596 h 607851"/>
              <a:gd name="connsiteX6" fmla="*/ 447173 w 608697"/>
              <a:gd name="connsiteY6" fmla="*/ 303943 h 607851"/>
              <a:gd name="connsiteX7" fmla="*/ 417775 w 608697"/>
              <a:gd name="connsiteY7" fmla="*/ 333291 h 607851"/>
              <a:gd name="connsiteX8" fmla="*/ 347190 w 608697"/>
              <a:gd name="connsiteY8" fmla="*/ 333291 h 607851"/>
              <a:gd name="connsiteX9" fmla="*/ 304361 w 608697"/>
              <a:gd name="connsiteY9" fmla="*/ 355861 h 607851"/>
              <a:gd name="connsiteX10" fmla="*/ 252354 w 608697"/>
              <a:gd name="connsiteY10" fmla="*/ 303943 h 607851"/>
              <a:gd name="connsiteX11" fmla="*/ 255712 w 608697"/>
              <a:gd name="connsiteY11" fmla="*/ 286216 h 607851"/>
              <a:gd name="connsiteX12" fmla="*/ 191320 w 608697"/>
              <a:gd name="connsiteY12" fmla="*/ 195714 h 607851"/>
              <a:gd name="connsiteX13" fmla="*/ 198259 w 608697"/>
              <a:gd name="connsiteY13" fmla="*/ 154820 h 607851"/>
              <a:gd name="connsiteX14" fmla="*/ 220168 w 608697"/>
              <a:gd name="connsiteY14" fmla="*/ 149793 h 607851"/>
              <a:gd name="connsiteX15" fmla="*/ 284730 w 608697"/>
              <a:gd name="connsiteY15" fmla="*/ 79259 h 607851"/>
              <a:gd name="connsiteX16" fmla="*/ 79369 w 608697"/>
              <a:gd name="connsiteY16" fmla="*/ 284409 h 607851"/>
              <a:gd name="connsiteX17" fmla="*/ 105701 w 608697"/>
              <a:gd name="connsiteY17" fmla="*/ 284409 h 607851"/>
              <a:gd name="connsiteX18" fmla="*/ 125320 w 608697"/>
              <a:gd name="connsiteY18" fmla="*/ 303925 h 607851"/>
              <a:gd name="connsiteX19" fmla="*/ 105701 w 608697"/>
              <a:gd name="connsiteY19" fmla="*/ 323517 h 607851"/>
              <a:gd name="connsiteX20" fmla="*/ 79369 w 608697"/>
              <a:gd name="connsiteY20" fmla="*/ 323517 h 607851"/>
              <a:gd name="connsiteX21" fmla="*/ 284805 w 608697"/>
              <a:gd name="connsiteY21" fmla="*/ 528592 h 607851"/>
              <a:gd name="connsiteX22" fmla="*/ 284805 w 608697"/>
              <a:gd name="connsiteY22" fmla="*/ 502296 h 607851"/>
              <a:gd name="connsiteX23" fmla="*/ 304349 w 608697"/>
              <a:gd name="connsiteY23" fmla="*/ 482705 h 607851"/>
              <a:gd name="connsiteX24" fmla="*/ 323967 w 608697"/>
              <a:gd name="connsiteY24" fmla="*/ 502296 h 607851"/>
              <a:gd name="connsiteX25" fmla="*/ 323967 w 608697"/>
              <a:gd name="connsiteY25" fmla="*/ 528592 h 607851"/>
              <a:gd name="connsiteX26" fmla="*/ 529328 w 608697"/>
              <a:gd name="connsiteY26" fmla="*/ 323442 h 607851"/>
              <a:gd name="connsiteX27" fmla="*/ 502996 w 608697"/>
              <a:gd name="connsiteY27" fmla="*/ 323442 h 607851"/>
              <a:gd name="connsiteX28" fmla="*/ 483377 w 608697"/>
              <a:gd name="connsiteY28" fmla="*/ 303925 h 607851"/>
              <a:gd name="connsiteX29" fmla="*/ 502996 w 608697"/>
              <a:gd name="connsiteY29" fmla="*/ 284334 h 607851"/>
              <a:gd name="connsiteX30" fmla="*/ 529328 w 608697"/>
              <a:gd name="connsiteY30" fmla="*/ 284334 h 607851"/>
              <a:gd name="connsiteX31" fmla="*/ 323893 w 608697"/>
              <a:gd name="connsiteY31" fmla="*/ 79259 h 607851"/>
              <a:gd name="connsiteX32" fmla="*/ 323893 w 608697"/>
              <a:gd name="connsiteY32" fmla="*/ 105555 h 607851"/>
              <a:gd name="connsiteX33" fmla="*/ 304349 w 608697"/>
              <a:gd name="connsiteY33" fmla="*/ 125146 h 607851"/>
              <a:gd name="connsiteX34" fmla="*/ 284730 w 608697"/>
              <a:gd name="connsiteY34" fmla="*/ 105555 h 607851"/>
              <a:gd name="connsiteX35" fmla="*/ 304349 w 608697"/>
              <a:gd name="connsiteY35" fmla="*/ 0 h 607851"/>
              <a:gd name="connsiteX36" fmla="*/ 608697 w 608697"/>
              <a:gd name="connsiteY36" fmla="*/ 303925 h 607851"/>
              <a:gd name="connsiteX37" fmla="*/ 304349 w 608697"/>
              <a:gd name="connsiteY37" fmla="*/ 607851 h 607851"/>
              <a:gd name="connsiteX38" fmla="*/ 0 w 608697"/>
              <a:gd name="connsiteY38" fmla="*/ 303925 h 607851"/>
              <a:gd name="connsiteX39" fmla="*/ 304349 w 608697"/>
              <a:gd name="connsiteY39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697" h="607851">
                <a:moveTo>
                  <a:pt x="220168" y="149793"/>
                </a:moveTo>
                <a:cubicBezTo>
                  <a:pt x="227582" y="151040"/>
                  <a:pt x="234522" y="155119"/>
                  <a:pt x="239222" y="161748"/>
                </a:cubicBezTo>
                <a:lnTo>
                  <a:pt x="303540" y="252175"/>
                </a:lnTo>
                <a:cubicBezTo>
                  <a:pt x="303839" y="252101"/>
                  <a:pt x="304062" y="252026"/>
                  <a:pt x="304361" y="252026"/>
                </a:cubicBezTo>
                <a:cubicBezTo>
                  <a:pt x="322119" y="252026"/>
                  <a:pt x="337863" y="261039"/>
                  <a:pt x="347190" y="274596"/>
                </a:cubicBezTo>
                <a:lnTo>
                  <a:pt x="417850" y="274596"/>
                </a:lnTo>
                <a:cubicBezTo>
                  <a:pt x="434041" y="274596"/>
                  <a:pt x="447173" y="287705"/>
                  <a:pt x="447173" y="303943"/>
                </a:cubicBezTo>
                <a:cubicBezTo>
                  <a:pt x="447173" y="320107"/>
                  <a:pt x="434041" y="333291"/>
                  <a:pt x="417775" y="333291"/>
                </a:cubicBezTo>
                <a:lnTo>
                  <a:pt x="347190" y="333291"/>
                </a:lnTo>
                <a:cubicBezTo>
                  <a:pt x="337863" y="346848"/>
                  <a:pt x="322194" y="355861"/>
                  <a:pt x="304361" y="355861"/>
                </a:cubicBezTo>
                <a:cubicBezTo>
                  <a:pt x="275634" y="355861"/>
                  <a:pt x="252354" y="332621"/>
                  <a:pt x="252354" y="303943"/>
                </a:cubicBezTo>
                <a:cubicBezTo>
                  <a:pt x="252354" y="297687"/>
                  <a:pt x="253698" y="291802"/>
                  <a:pt x="255712" y="286216"/>
                </a:cubicBezTo>
                <a:lnTo>
                  <a:pt x="191320" y="195714"/>
                </a:lnTo>
                <a:cubicBezTo>
                  <a:pt x="181918" y="182530"/>
                  <a:pt x="184977" y="164206"/>
                  <a:pt x="198259" y="154820"/>
                </a:cubicBezTo>
                <a:cubicBezTo>
                  <a:pt x="204862" y="150128"/>
                  <a:pt x="212753" y="148545"/>
                  <a:pt x="220168" y="149793"/>
                </a:cubicBezTo>
                <a:close/>
                <a:moveTo>
                  <a:pt x="284730" y="79259"/>
                </a:moveTo>
                <a:cubicBezTo>
                  <a:pt x="175746" y="88645"/>
                  <a:pt x="88768" y="175502"/>
                  <a:pt x="79369" y="284409"/>
                </a:cubicBezTo>
                <a:lnTo>
                  <a:pt x="105701" y="284409"/>
                </a:lnTo>
                <a:cubicBezTo>
                  <a:pt x="116517" y="284409"/>
                  <a:pt x="125320" y="293124"/>
                  <a:pt x="125320" y="303925"/>
                </a:cubicBezTo>
                <a:cubicBezTo>
                  <a:pt x="125320" y="314727"/>
                  <a:pt x="116517" y="323517"/>
                  <a:pt x="105701" y="323517"/>
                </a:cubicBezTo>
                <a:lnTo>
                  <a:pt x="79369" y="323517"/>
                </a:lnTo>
                <a:cubicBezTo>
                  <a:pt x="88768" y="432349"/>
                  <a:pt x="175746" y="519206"/>
                  <a:pt x="284805" y="528592"/>
                </a:cubicBezTo>
                <a:lnTo>
                  <a:pt x="284805" y="502296"/>
                </a:lnTo>
                <a:cubicBezTo>
                  <a:pt x="284805" y="491495"/>
                  <a:pt x="293532" y="482705"/>
                  <a:pt x="304349" y="482705"/>
                </a:cubicBezTo>
                <a:cubicBezTo>
                  <a:pt x="315165" y="482705"/>
                  <a:pt x="323967" y="491495"/>
                  <a:pt x="323967" y="502296"/>
                </a:cubicBezTo>
                <a:lnTo>
                  <a:pt x="323967" y="528592"/>
                </a:lnTo>
                <a:cubicBezTo>
                  <a:pt x="432951" y="519206"/>
                  <a:pt x="519929" y="432349"/>
                  <a:pt x="529328" y="323442"/>
                </a:cubicBezTo>
                <a:lnTo>
                  <a:pt x="502996" y="323442"/>
                </a:lnTo>
                <a:cubicBezTo>
                  <a:pt x="492179" y="323442"/>
                  <a:pt x="483377" y="314727"/>
                  <a:pt x="483377" y="303925"/>
                </a:cubicBezTo>
                <a:cubicBezTo>
                  <a:pt x="483377" y="293124"/>
                  <a:pt x="492179" y="284334"/>
                  <a:pt x="502996" y="284334"/>
                </a:cubicBezTo>
                <a:lnTo>
                  <a:pt x="529328" y="284334"/>
                </a:lnTo>
                <a:cubicBezTo>
                  <a:pt x="519929" y="175502"/>
                  <a:pt x="432951" y="88645"/>
                  <a:pt x="323893" y="79259"/>
                </a:cubicBezTo>
                <a:lnTo>
                  <a:pt x="323893" y="105555"/>
                </a:lnTo>
                <a:cubicBezTo>
                  <a:pt x="323893" y="116356"/>
                  <a:pt x="315165" y="125146"/>
                  <a:pt x="304349" y="125146"/>
                </a:cubicBezTo>
                <a:cubicBezTo>
                  <a:pt x="293532" y="125146"/>
                  <a:pt x="284730" y="116356"/>
                  <a:pt x="284730" y="105555"/>
                </a:cubicBezTo>
                <a:close/>
                <a:moveTo>
                  <a:pt x="304349" y="0"/>
                </a:moveTo>
                <a:cubicBezTo>
                  <a:pt x="472412" y="0"/>
                  <a:pt x="608697" y="136096"/>
                  <a:pt x="608697" y="303925"/>
                </a:cubicBezTo>
                <a:cubicBezTo>
                  <a:pt x="608697" y="471755"/>
                  <a:pt x="472412" y="607851"/>
                  <a:pt x="304349" y="607851"/>
                </a:cubicBezTo>
                <a:cubicBezTo>
                  <a:pt x="136285" y="607851"/>
                  <a:pt x="0" y="471755"/>
                  <a:pt x="0" y="303925"/>
                </a:cubicBezTo>
                <a:cubicBezTo>
                  <a:pt x="0" y="136096"/>
                  <a:pt x="136285" y="0"/>
                  <a:pt x="304349" y="0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dirty="0"/>
              <a:t>K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558217-FC9F-96DD-E38D-091A7CA5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35" y="4176131"/>
            <a:ext cx="181000" cy="1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98641-2C09-B83E-CD61-EF77BCC84B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3949220"/>
            <a:ext cx="181000" cy="1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1CB265-7D89-9C35-A945-7C57C81B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94" y="3958767"/>
            <a:ext cx="1219370" cy="6192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74763AD-B44A-E799-9022-FD536E6FB92F}"/>
              </a:ext>
            </a:extLst>
          </p:cNvPr>
          <p:cNvSpPr/>
          <p:nvPr/>
        </p:nvSpPr>
        <p:spPr>
          <a:xfrm>
            <a:off x="6230572" y="4208703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8E1F29-F4EC-09FE-07D3-DF04A5F074C8}"/>
              </a:ext>
            </a:extLst>
          </p:cNvPr>
          <p:cNvCxnSpPr>
            <a:cxnSpLocks/>
          </p:cNvCxnSpPr>
          <p:nvPr/>
        </p:nvCxnSpPr>
        <p:spPr>
          <a:xfrm flipV="1">
            <a:off x="6314392" y="4266631"/>
            <a:ext cx="528094" cy="36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894984DC-F18F-9F30-08B9-22CACE42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170184"/>
            <a:ext cx="181000" cy="181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4E41B60-81EF-73CE-9C03-1A0B7C45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394726"/>
            <a:ext cx="181000" cy="1810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70C448-275C-7D2F-8851-83453BEC2B0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36935" y="4039720"/>
            <a:ext cx="322507" cy="2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5985D1F-7F09-6C0D-D1F1-B7CE88CCF5B0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7036935" y="4260684"/>
            <a:ext cx="322507" cy="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E1D815-1D09-B7FD-903D-97733094D96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7036935" y="4266631"/>
            <a:ext cx="322507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4A17AB-F9DD-9486-518E-A0E1555FAFC9}"/>
              </a:ext>
            </a:extLst>
          </p:cNvPr>
          <p:cNvCxnSpPr/>
          <p:nvPr/>
        </p:nvCxnSpPr>
        <p:spPr>
          <a:xfrm>
            <a:off x="7540442" y="4039720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0E65511-DE64-93F2-D25A-67D9006FDF7A}"/>
              </a:ext>
            </a:extLst>
          </p:cNvPr>
          <p:cNvSpPr txBox="1"/>
          <p:nvPr/>
        </p:nvSpPr>
        <p:spPr>
          <a:xfrm>
            <a:off x="7604353" y="3861618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547663-F611-9B71-0E8B-17EBC69086B3}"/>
              </a:ext>
            </a:extLst>
          </p:cNvPr>
          <p:cNvCxnSpPr/>
          <p:nvPr/>
        </p:nvCxnSpPr>
        <p:spPr>
          <a:xfrm>
            <a:off x="7537715" y="4270183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918D8A-6307-6AD1-5E91-F40DA8EF956B}"/>
              </a:ext>
            </a:extLst>
          </p:cNvPr>
          <p:cNvSpPr txBox="1"/>
          <p:nvPr/>
        </p:nvSpPr>
        <p:spPr>
          <a:xfrm>
            <a:off x="7601626" y="4092081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9D241A-B8D3-72C5-8322-125E9936456D}"/>
              </a:ext>
            </a:extLst>
          </p:cNvPr>
          <p:cNvCxnSpPr/>
          <p:nvPr/>
        </p:nvCxnSpPr>
        <p:spPr>
          <a:xfrm>
            <a:off x="7537715" y="4505696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7DF3256-FE33-C0C3-922C-6737BF09378D}"/>
              </a:ext>
            </a:extLst>
          </p:cNvPr>
          <p:cNvSpPr txBox="1"/>
          <p:nvPr/>
        </p:nvSpPr>
        <p:spPr>
          <a:xfrm>
            <a:off x="7601626" y="4327594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EB321-5C2E-FCC2-76F8-568867EBC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720" y="4055821"/>
            <a:ext cx="1152686" cy="3905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CFB871-F74F-D974-54E8-E4A9A11BFF83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19682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b="1" dirty="0"/>
              <a:t>K</a:t>
            </a:r>
            <a:r>
              <a:rPr lang="en-US" altLang="zh-CN" sz="1600" i="1" dirty="0"/>
              <a:t>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558217-FC9F-96DD-E38D-091A7CA5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35" y="4176131"/>
            <a:ext cx="181000" cy="1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98641-2C09-B83E-CD61-EF77BCC84B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3949220"/>
            <a:ext cx="181000" cy="1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1CB265-7D89-9C35-A945-7C57C81B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94" y="3958767"/>
            <a:ext cx="1219370" cy="6192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74763AD-B44A-E799-9022-FD536E6FB92F}"/>
              </a:ext>
            </a:extLst>
          </p:cNvPr>
          <p:cNvSpPr/>
          <p:nvPr/>
        </p:nvSpPr>
        <p:spPr>
          <a:xfrm>
            <a:off x="6230572" y="4208703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8E1F29-F4EC-09FE-07D3-DF04A5F074C8}"/>
              </a:ext>
            </a:extLst>
          </p:cNvPr>
          <p:cNvCxnSpPr>
            <a:cxnSpLocks/>
          </p:cNvCxnSpPr>
          <p:nvPr/>
        </p:nvCxnSpPr>
        <p:spPr>
          <a:xfrm flipV="1">
            <a:off x="6314392" y="4266631"/>
            <a:ext cx="528094" cy="36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894984DC-F18F-9F30-08B9-22CACE42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170184"/>
            <a:ext cx="181000" cy="181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4E41B60-81EF-73CE-9C03-1A0B7C45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394726"/>
            <a:ext cx="181000" cy="1810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70C448-275C-7D2F-8851-83453BEC2B0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36935" y="4039720"/>
            <a:ext cx="322507" cy="2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5985D1F-7F09-6C0D-D1F1-B7CE88CCF5B0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7036935" y="4260684"/>
            <a:ext cx="322507" cy="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E1D815-1D09-B7FD-903D-97733094D96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7036935" y="4266631"/>
            <a:ext cx="322507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4A17AB-F9DD-9486-518E-A0E1555FAFC9}"/>
              </a:ext>
            </a:extLst>
          </p:cNvPr>
          <p:cNvCxnSpPr/>
          <p:nvPr/>
        </p:nvCxnSpPr>
        <p:spPr>
          <a:xfrm>
            <a:off x="7540442" y="4039720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0E65511-DE64-93F2-D25A-67D9006FDF7A}"/>
              </a:ext>
            </a:extLst>
          </p:cNvPr>
          <p:cNvSpPr txBox="1"/>
          <p:nvPr/>
        </p:nvSpPr>
        <p:spPr>
          <a:xfrm>
            <a:off x="7604353" y="3861618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547663-F611-9B71-0E8B-17EBC69086B3}"/>
              </a:ext>
            </a:extLst>
          </p:cNvPr>
          <p:cNvCxnSpPr/>
          <p:nvPr/>
        </p:nvCxnSpPr>
        <p:spPr>
          <a:xfrm>
            <a:off x="7537715" y="4270183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918D8A-6307-6AD1-5E91-F40DA8EF956B}"/>
              </a:ext>
            </a:extLst>
          </p:cNvPr>
          <p:cNvSpPr txBox="1"/>
          <p:nvPr/>
        </p:nvSpPr>
        <p:spPr>
          <a:xfrm>
            <a:off x="7601626" y="4092081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9D241A-B8D3-72C5-8322-125E9936456D}"/>
              </a:ext>
            </a:extLst>
          </p:cNvPr>
          <p:cNvCxnSpPr/>
          <p:nvPr/>
        </p:nvCxnSpPr>
        <p:spPr>
          <a:xfrm>
            <a:off x="7537715" y="4505696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7DF3256-FE33-C0C3-922C-6737BF09378D}"/>
              </a:ext>
            </a:extLst>
          </p:cNvPr>
          <p:cNvSpPr txBox="1"/>
          <p:nvPr/>
        </p:nvSpPr>
        <p:spPr>
          <a:xfrm>
            <a:off x="7601626" y="4327594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58046B-9D7A-419E-B15D-BDBFCF464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720" y="4055821"/>
            <a:ext cx="1152686" cy="3905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496FF1-FB77-BF2C-6784-8DCCB4D01604}"/>
              </a:ext>
            </a:extLst>
          </p:cNvPr>
          <p:cNvSpPr/>
          <p:nvPr/>
        </p:nvSpPr>
        <p:spPr>
          <a:xfrm>
            <a:off x="6230572" y="4333682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5B8E2A-6BFB-0F95-46AF-C8C08C0020F1}"/>
              </a:ext>
            </a:extLst>
          </p:cNvPr>
          <p:cNvCxnSpPr>
            <a:cxnSpLocks/>
          </p:cNvCxnSpPr>
          <p:nvPr/>
        </p:nvCxnSpPr>
        <p:spPr>
          <a:xfrm>
            <a:off x="6314392" y="4369467"/>
            <a:ext cx="528094" cy="3942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C78AA8-BEFA-E0FE-A13D-4E216408A41B}"/>
              </a:ext>
            </a:extLst>
          </p:cNvPr>
          <p:cNvCxnSpPr>
            <a:cxnSpLocks/>
          </p:cNvCxnSpPr>
          <p:nvPr/>
        </p:nvCxnSpPr>
        <p:spPr>
          <a:xfrm>
            <a:off x="7030210" y="4763623"/>
            <a:ext cx="129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54F49E89-75D6-F030-20B4-5FFC0E080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9712" y="4552442"/>
            <a:ext cx="1086002" cy="37152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E7A54E3-34E2-EAC2-D2D2-0D115291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210" y="4673123"/>
            <a:ext cx="181000" cy="181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F7B9064-0C04-06B9-277A-873631DB8C89}"/>
              </a:ext>
            </a:extLst>
          </p:cNvPr>
          <p:cNvSpPr/>
          <p:nvPr/>
        </p:nvSpPr>
        <p:spPr>
          <a:xfrm>
            <a:off x="6230572" y="4454332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F3F7ED-18DA-886B-FCED-E9667F5D2951}"/>
              </a:ext>
            </a:extLst>
          </p:cNvPr>
          <p:cNvCxnSpPr>
            <a:cxnSpLocks/>
          </p:cNvCxnSpPr>
          <p:nvPr/>
        </p:nvCxnSpPr>
        <p:spPr>
          <a:xfrm>
            <a:off x="6299433" y="4514787"/>
            <a:ext cx="488593" cy="5112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92E11591-9CD3-86CA-6708-7EF31AAD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486" y="4948490"/>
            <a:ext cx="181000" cy="181000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447ACA6-16D8-DA98-929A-BA3A96C8FEAF}"/>
              </a:ext>
            </a:extLst>
          </p:cNvPr>
          <p:cNvCxnSpPr>
            <a:cxnSpLocks/>
          </p:cNvCxnSpPr>
          <p:nvPr/>
        </p:nvCxnSpPr>
        <p:spPr>
          <a:xfrm>
            <a:off x="7023486" y="5038990"/>
            <a:ext cx="129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68D08B6D-CC0C-7D81-8688-21183DE96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596" y="4942459"/>
            <a:ext cx="1143160" cy="390580"/>
          </a:xfrm>
          <a:prstGeom prst="rect">
            <a:avLst/>
          </a:prstGeom>
        </p:spPr>
      </p:pic>
      <p:sp>
        <p:nvSpPr>
          <p:cNvPr id="36" name="右大括号 35">
            <a:extLst>
              <a:ext uri="{FF2B5EF4-FFF2-40B4-BE49-F238E27FC236}">
                <a16:creationId xmlns:a16="http://schemas.microsoft.com/office/drawing/2014/main" id="{2FD882FA-5EAC-B52A-0392-AA52B60CFA9F}"/>
              </a:ext>
            </a:extLst>
          </p:cNvPr>
          <p:cNvSpPr/>
          <p:nvPr/>
        </p:nvSpPr>
        <p:spPr>
          <a:xfrm>
            <a:off x="9591756" y="4190205"/>
            <a:ext cx="273567" cy="1584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F2DF2E-8F0C-062B-8688-7962717308B5}"/>
              </a:ext>
            </a:extLst>
          </p:cNvPr>
          <p:cNvSpPr txBox="1"/>
          <p:nvPr/>
        </p:nvSpPr>
        <p:spPr>
          <a:xfrm>
            <a:off x="8832672" y="54058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32107C3-9F6D-89EB-4568-6714D7191ACC}"/>
              </a:ext>
            </a:extLst>
          </p:cNvPr>
          <p:cNvSpPr txBox="1"/>
          <p:nvPr/>
        </p:nvSpPr>
        <p:spPr>
          <a:xfrm>
            <a:off x="9911365" y="4798018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K</a:t>
            </a:r>
            <a:r>
              <a:rPr lang="en-US" altLang="zh-CN" sz="1800" i="1" dirty="0"/>
              <a:t>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34A14-59F5-759B-ACA9-0299FE5C5DFC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23914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5210386" y="2196389"/>
            <a:ext cx="6667289" cy="274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b="1" dirty="0"/>
              <a:t>K</a:t>
            </a:r>
            <a:r>
              <a:rPr lang="en-US" altLang="zh-CN" sz="1600" i="1" dirty="0"/>
              <a:t>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(3) </a:t>
            </a:r>
            <a:r>
              <a:rPr lang="zh-CN" altLang="en-US" sz="1600" dirty="0"/>
              <a:t>映射成色度特征：有效减少非白色光照的影响。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（</a:t>
            </a:r>
            <a:r>
              <a:rPr lang="en-US" altLang="zh-CN" sz="1200" dirty="0"/>
              <a:t>R</a:t>
            </a:r>
            <a:r>
              <a:rPr lang="zh-CN" altLang="en-US" sz="1200" dirty="0"/>
              <a:t>，</a:t>
            </a:r>
            <a:r>
              <a:rPr lang="en-US" altLang="zh-CN" sz="1200" dirty="0"/>
              <a:t>G</a:t>
            </a:r>
            <a:r>
              <a:rPr lang="zh-CN" altLang="en-US" sz="1200" dirty="0"/>
              <a:t>，</a:t>
            </a:r>
            <a:r>
              <a:rPr lang="en-US" altLang="zh-CN" sz="1200" dirty="0"/>
              <a:t>B</a:t>
            </a:r>
            <a:r>
              <a:rPr lang="zh-CN" altLang="en-US" sz="1200" dirty="0"/>
              <a:t>通道的</a:t>
            </a:r>
            <a:r>
              <a:rPr lang="en-US" altLang="zh-CN" sz="1200" dirty="0"/>
              <a:t>3</a:t>
            </a:r>
            <a:r>
              <a:rPr lang="zh-CN" altLang="en-US" sz="1200" dirty="0"/>
              <a:t>个特征进行归一化，加减，与系数相乘等操作，得到一个色度特征）</a:t>
            </a:r>
            <a:endParaRPr lang="en-US" altLang="zh-CN" sz="1200" dirty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（然后得到</a:t>
            </a:r>
            <a:r>
              <a:rPr lang="en-US" altLang="zh-CN" sz="1200" dirty="0"/>
              <a:t>K</a:t>
            </a:r>
            <a:r>
              <a:rPr lang="zh-CN" altLang="en-US" sz="1200" dirty="0"/>
              <a:t>个信号，对信号再进行窗口为</a:t>
            </a:r>
            <a:r>
              <a:rPr lang="en-US" altLang="zh-CN" sz="1200" dirty="0"/>
              <a:t>5</a:t>
            </a:r>
            <a:r>
              <a:rPr lang="zh-CN" altLang="en-US" sz="1200" dirty="0"/>
              <a:t>帧的平滑滤波，及</a:t>
            </a:r>
            <a:r>
              <a:rPr lang="en-US" altLang="zh-CN" sz="1200" dirty="0"/>
              <a:t>[0.7,40] Hz</a:t>
            </a:r>
            <a:r>
              <a:rPr lang="zh-CN" altLang="en-US" sz="1200" dirty="0"/>
              <a:t>的带通滤波）</a:t>
            </a:r>
            <a:endParaRPr lang="en-US" altLang="zh-CN" sz="12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86B7C74-9B0B-13D9-3B43-B2636716CAEA}"/>
              </a:ext>
            </a:extLst>
          </p:cNvPr>
          <p:cNvGrpSpPr/>
          <p:nvPr/>
        </p:nvGrpSpPr>
        <p:grpSpPr>
          <a:xfrm>
            <a:off x="5298820" y="5025265"/>
            <a:ext cx="3902330" cy="1065749"/>
            <a:chOff x="4956287" y="4441113"/>
            <a:chExt cx="5019694" cy="1708670"/>
          </a:xfrm>
        </p:grpSpPr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2FD882FA-5EAC-B52A-0392-AA52B60CFA9F}"/>
                </a:ext>
              </a:extLst>
            </p:cNvPr>
            <p:cNvSpPr/>
            <p:nvPr/>
          </p:nvSpPr>
          <p:spPr>
            <a:xfrm flipH="1">
              <a:off x="5421218" y="4564824"/>
              <a:ext cx="255681" cy="158495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32107C3-9F6D-89EB-4568-6714D7191ACC}"/>
                </a:ext>
              </a:extLst>
            </p:cNvPr>
            <p:cNvSpPr txBox="1"/>
            <p:nvPr/>
          </p:nvSpPr>
          <p:spPr>
            <a:xfrm>
              <a:off x="4956287" y="5110781"/>
              <a:ext cx="342900" cy="36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K</a:t>
              </a:r>
              <a:r>
                <a:rPr lang="en-US" altLang="zh-CN" sz="1800" i="1" dirty="0"/>
                <a:t> </a:t>
              </a:r>
              <a:endParaRPr lang="zh-CN" altLang="en-US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BF2F3EA-D08F-6A07-CD01-83448695D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20"/>
            <a:stretch/>
          </p:blipFill>
          <p:spPr>
            <a:xfrm>
              <a:off x="5800725" y="4441113"/>
              <a:ext cx="4175256" cy="170867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D8A411A-6996-AF73-D5E8-DB8C36A6EB30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192356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4905586" y="2294045"/>
            <a:ext cx="6476789" cy="297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3. </a:t>
            </a:r>
            <a:r>
              <a:rPr lang="zh-CN" altLang="en-US" sz="1600" b="1" dirty="0"/>
              <a:t>心率提取</a:t>
            </a:r>
            <a:endParaRPr lang="en-US" altLang="zh-CN" sz="1600" b="1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zh-CN" altLang="en-US" sz="1600" dirty="0"/>
              <a:t>将提取的信号的 其中某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</a:t>
            </a:r>
            <a:r>
              <a:rPr lang="zh-CN" altLang="en-US" sz="1600" dirty="0"/>
              <a:t>做</a:t>
            </a:r>
            <a:r>
              <a:rPr lang="en-US" altLang="zh-CN" sz="1600" dirty="0"/>
              <a:t>FFT</a:t>
            </a:r>
            <a:r>
              <a:rPr lang="zh-CN" altLang="en-US" sz="1600" dirty="0"/>
              <a:t>，频谱峰值对应的频率为心率</a:t>
            </a:r>
            <a:r>
              <a:rPr lang="en-US" altLang="zh-CN" sz="1600" dirty="0"/>
              <a:t>(Hz)</a:t>
            </a:r>
            <a:r>
              <a:rPr lang="zh-CN" altLang="en-US" sz="1600" dirty="0"/>
              <a:t>，再乘</a:t>
            </a:r>
            <a:r>
              <a:rPr lang="en-US" altLang="zh-CN" sz="1600" dirty="0"/>
              <a:t>60</a:t>
            </a:r>
            <a:r>
              <a:rPr lang="zh-CN" altLang="en-US" sz="1600" dirty="0"/>
              <a:t>就是</a:t>
            </a:r>
            <a:r>
              <a:rPr lang="en-US" altLang="zh-CN" sz="1600" dirty="0"/>
              <a:t>bpm</a:t>
            </a:r>
          </a:p>
          <a:p>
            <a:pPr marL="342900" indent="-342900">
              <a:lnSpc>
                <a:spcPct val="200000"/>
              </a:lnSpc>
              <a:buAutoNum type="arabicParenBoth" startAt="2"/>
            </a:pPr>
            <a:r>
              <a:rPr lang="zh-CN" altLang="en-US" sz="1600" dirty="0"/>
              <a:t>每计算一次心率，就将长为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的窗口向右移动一秒，再进行（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得到下一时刻的心率，以此实现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连续的心率测试。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（因此得先录制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帧后才能开始显示心率）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EF3AAE-ECE8-B8EB-70A9-478FE185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03" y="3567033"/>
            <a:ext cx="1695687" cy="285790"/>
          </a:xfrm>
          <a:prstGeom prst="rect">
            <a:avLst/>
          </a:prstGeom>
        </p:spPr>
      </p:pic>
      <p:sp>
        <p:nvSpPr>
          <p:cNvPr id="11" name="右大括号 10">
            <a:extLst>
              <a:ext uri="{FF2B5EF4-FFF2-40B4-BE49-F238E27FC236}">
                <a16:creationId xmlns:a16="http://schemas.microsoft.com/office/drawing/2014/main" id="{CB4B8CCA-03A2-4B01-E5A6-CA706A2D89AF}"/>
              </a:ext>
            </a:extLst>
          </p:cNvPr>
          <p:cNvSpPr/>
          <p:nvPr/>
        </p:nvSpPr>
        <p:spPr>
          <a:xfrm rot="5400000">
            <a:off x="1777704" y="3558321"/>
            <a:ext cx="144315" cy="733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9EAE40-B857-4B5A-BE0A-2C84176EFFDE}"/>
              </a:ext>
            </a:extLst>
          </p:cNvPr>
          <p:cNvSpPr txBox="1"/>
          <p:nvPr/>
        </p:nvSpPr>
        <p:spPr>
          <a:xfrm>
            <a:off x="1730798" y="3974545"/>
            <a:ext cx="352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37F5A3-1F52-4751-A5AF-5A6EF48B27A4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525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4905586" y="2294045"/>
            <a:ext cx="6476789" cy="297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4. </a:t>
            </a:r>
            <a:r>
              <a:rPr lang="zh-CN" altLang="en-US" sz="1600" b="1" dirty="0"/>
              <a:t>心率分布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zh-CN" altLang="en-US" sz="1600" b="1" dirty="0"/>
              <a:t>原因：</a:t>
            </a:r>
            <a:r>
              <a:rPr lang="zh-CN" altLang="en-US" sz="1600" dirty="0"/>
              <a:t>静态的测量效果已经足够好，但由于</a:t>
            </a:r>
            <a:r>
              <a:rPr lang="zh-CN" altLang="en-US" sz="1600" b="1" dirty="0"/>
              <a:t>头部运动</a:t>
            </a:r>
            <a:r>
              <a:rPr lang="zh-CN" altLang="en-US" sz="1600" dirty="0"/>
              <a:t>等问题带来的测量心率</a:t>
            </a:r>
            <a:r>
              <a:rPr lang="zh-CN" altLang="en-US" sz="1600" b="1" dirty="0"/>
              <a:t>跳变不稳定</a:t>
            </a:r>
            <a:r>
              <a:rPr lang="zh-CN" altLang="en-US" sz="1600" dirty="0"/>
              <a:t>的问题仍存在。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先测量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的心率作为先验知识，得到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μ, σ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，以该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μ, σ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基于高斯分布生成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分布。之后每次测量时将其频谱与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分布相乘，取相乘后频谱峰值处频率作为心率。同时用新测量的心率更新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分布的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μ, σ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C59657E-541B-DA88-75CB-AE79A1A40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0" t="2150" r="1522"/>
          <a:stretch/>
        </p:blipFill>
        <p:spPr>
          <a:xfrm>
            <a:off x="498764" y="2422953"/>
            <a:ext cx="4267200" cy="320659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2FCCD17B-E4CF-0D84-9A78-542F5E6EB500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4954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4905586" y="2294045"/>
            <a:ext cx="6476789" cy="297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4. </a:t>
            </a:r>
            <a:r>
              <a:rPr lang="zh-CN" altLang="en-US" sz="1600" b="1" dirty="0"/>
              <a:t>心率分布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zh-CN" altLang="en-US" sz="1600" b="1" dirty="0"/>
              <a:t>原因：</a:t>
            </a:r>
            <a:r>
              <a:rPr lang="zh-CN" altLang="en-US" sz="1600" dirty="0"/>
              <a:t>静态的测量效果已经足够好，但由于</a:t>
            </a:r>
            <a:r>
              <a:rPr lang="zh-CN" altLang="en-US" sz="1600" b="1" dirty="0"/>
              <a:t>头部运动</a:t>
            </a:r>
            <a:r>
              <a:rPr lang="zh-CN" altLang="en-US" sz="1600" dirty="0"/>
              <a:t>等问题带来的测量心率</a:t>
            </a:r>
            <a:r>
              <a:rPr lang="zh-CN" altLang="en-US" sz="1600" b="1" dirty="0"/>
              <a:t>跳变不稳定</a:t>
            </a:r>
            <a:r>
              <a:rPr lang="zh-CN" altLang="en-US" sz="1600" dirty="0"/>
              <a:t>的问题仍存在。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先测量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的心率作为先验知识，得到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μ, σ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，以该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μ, σ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基于高斯分布生成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分布。之后每次测量时将其频谱与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分布相乘，取相乘后频谱峰值处频率作为心率。同时用新测量的心率更新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分布的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μ, σ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7BB892-14B2-486F-A041-670B87230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0" t="2150" r="1522"/>
          <a:stretch/>
        </p:blipFill>
        <p:spPr>
          <a:xfrm>
            <a:off x="498764" y="2422953"/>
            <a:ext cx="4267200" cy="32065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8B19FD-FD83-DB30-C2C7-2D8700FD03EF}"/>
              </a:ext>
            </a:extLst>
          </p:cNvPr>
          <p:cNvSpPr/>
          <p:nvPr/>
        </p:nvSpPr>
        <p:spPr>
          <a:xfrm>
            <a:off x="1099127" y="3429000"/>
            <a:ext cx="166255" cy="1731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B13161-F9F0-6485-F2B2-CBE08CA17DB8}"/>
              </a:ext>
            </a:extLst>
          </p:cNvPr>
          <p:cNvSpPr/>
          <p:nvPr/>
        </p:nvSpPr>
        <p:spPr>
          <a:xfrm>
            <a:off x="2147998" y="4648200"/>
            <a:ext cx="166255" cy="1731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C3E41F1-B358-6C8D-E1FE-260DD04F6C3D}"/>
              </a:ext>
            </a:extLst>
          </p:cNvPr>
          <p:cNvSpPr/>
          <p:nvPr/>
        </p:nvSpPr>
        <p:spPr>
          <a:xfrm>
            <a:off x="903101" y="3342409"/>
            <a:ext cx="166255" cy="1731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31D1B23-F8BB-1FFB-1647-825B20B8A9BF}"/>
              </a:ext>
            </a:extLst>
          </p:cNvPr>
          <p:cNvSpPr/>
          <p:nvPr/>
        </p:nvSpPr>
        <p:spPr>
          <a:xfrm>
            <a:off x="1954848" y="4515156"/>
            <a:ext cx="166255" cy="1731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06340A-E226-5CE6-E868-E4CA6E9A74F0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360575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4815940" y="2349134"/>
            <a:ext cx="6476789" cy="149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5. </a:t>
            </a:r>
            <a:r>
              <a:rPr lang="zh-CN" altLang="en-US" sz="1600" b="1" dirty="0"/>
              <a:t>多 </a:t>
            </a:r>
            <a:r>
              <a:rPr lang="en-US" altLang="zh-CN" sz="1600" b="1" dirty="0"/>
              <a:t>ROI </a:t>
            </a:r>
            <a:r>
              <a:rPr lang="zh-CN" altLang="en-US" sz="1600" b="1" dirty="0"/>
              <a:t>测量结果的融合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出一个心率。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个心率值从小到大排序，掐头去尾后取平均，作为最终测量值。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4679488-7D18-7307-1E72-B9502DA70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" r="1843"/>
          <a:stretch/>
        </p:blipFill>
        <p:spPr>
          <a:xfrm>
            <a:off x="654422" y="2555132"/>
            <a:ext cx="3908613" cy="229584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F498448-5A4A-CEA1-F6E1-C796E17E4B9A}"/>
              </a:ext>
            </a:extLst>
          </p:cNvPr>
          <p:cNvSpPr/>
          <p:nvPr/>
        </p:nvSpPr>
        <p:spPr>
          <a:xfrm>
            <a:off x="2456328" y="4528223"/>
            <a:ext cx="80682" cy="185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32105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808113-F818-25CC-445A-C86DC35D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503" y="2877671"/>
            <a:ext cx="4748443" cy="25756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5029AB-3D7F-5E0B-C244-2B564EBC6BD7}"/>
              </a:ext>
            </a:extLst>
          </p:cNvPr>
          <p:cNvSpPr txBox="1"/>
          <p:nvPr/>
        </p:nvSpPr>
        <p:spPr>
          <a:xfrm>
            <a:off x="1465076" y="2112806"/>
            <a:ext cx="6476789" cy="51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6. 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MAHNOB-HCI</a:t>
            </a: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latin typeface="Arial" panose="020B0604020202020204" pitchFamily="34" charset="0"/>
              </a:rPr>
              <a:t>数据集测试结果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2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SynRhythm: Learning a Deep Heart Rate Estimator from General to Specific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D7EA74-0273-07ED-7B99-90939F0C1120}"/>
              </a:ext>
            </a:extLst>
          </p:cNvPr>
          <p:cNvSpPr txBox="1"/>
          <p:nvPr/>
        </p:nvSpPr>
        <p:spPr>
          <a:xfrm>
            <a:off x="954088" y="2054074"/>
            <a:ext cx="903707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研究现状：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转换为色度特征，滤波等操作是都是基于某种当前场景的假设，场景变化将不适用。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数据集太小，深度学习方法没有发挥其长处。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9A32D-BB1C-866A-AAB3-EAF456780A38}"/>
              </a:ext>
            </a:extLst>
          </p:cNvPr>
          <p:cNvSpPr txBox="1"/>
          <p:nvPr/>
        </p:nvSpPr>
        <p:spPr>
          <a:xfrm>
            <a:off x="954088" y="3631711"/>
            <a:ext cx="960633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主要创新：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提出了</a:t>
            </a:r>
            <a:r>
              <a:rPr lang="zh-CN" altLang="en-US" b="1" dirty="0"/>
              <a:t>时空图</a:t>
            </a:r>
            <a:r>
              <a:rPr lang="en-US" altLang="zh-CN" b="1" dirty="0"/>
              <a:t>(STmap, </a:t>
            </a:r>
            <a:r>
              <a:rPr lang="en-US" altLang="zh-CN" b="1" dirty="0" err="1"/>
              <a:t>spartial</a:t>
            </a:r>
            <a:r>
              <a:rPr lang="en-US" altLang="zh-CN" b="1" dirty="0"/>
              <a:t>-temporal map)</a:t>
            </a:r>
            <a:r>
              <a:rPr lang="zh-CN" altLang="en-US" dirty="0"/>
              <a:t>的概念。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由大量生成的虚假 </a:t>
            </a:r>
            <a:r>
              <a:rPr lang="en-US" altLang="zh-CN" dirty="0"/>
              <a:t>HR </a:t>
            </a:r>
            <a:r>
              <a:rPr lang="zh-CN" altLang="en-US" dirty="0"/>
              <a:t>信号生成</a:t>
            </a:r>
            <a:r>
              <a:rPr lang="en-US" altLang="zh-CN" dirty="0"/>
              <a:t>STmap</a:t>
            </a:r>
            <a:r>
              <a:rPr lang="zh-CN" altLang="en-US" dirty="0"/>
              <a:t>，用深度模型在大量生成的</a:t>
            </a:r>
            <a:r>
              <a:rPr lang="en-US" altLang="zh-CN" dirty="0"/>
              <a:t>(STmap</a:t>
            </a:r>
            <a:r>
              <a:rPr lang="zh-CN" altLang="en-US" dirty="0"/>
              <a:t>，</a:t>
            </a:r>
            <a:r>
              <a:rPr lang="en-US" altLang="zh-CN" dirty="0"/>
              <a:t>HR</a:t>
            </a:r>
            <a:r>
              <a:rPr lang="zh-CN" altLang="en-US" dirty="0"/>
              <a:t>信号</a:t>
            </a:r>
            <a:r>
              <a:rPr lang="en-US" altLang="zh-CN" dirty="0"/>
              <a:t>)</a:t>
            </a:r>
            <a:r>
              <a:rPr lang="zh-CN" altLang="en-US" dirty="0"/>
              <a:t>数据对 上做</a:t>
            </a:r>
            <a:r>
              <a:rPr lang="zh-CN" altLang="en-US" b="1" dirty="0"/>
              <a:t>预训练</a:t>
            </a:r>
            <a:r>
              <a:rPr lang="zh-CN" altLang="en-US" dirty="0"/>
              <a:t>，训练其将</a:t>
            </a:r>
            <a:r>
              <a:rPr lang="en-US" altLang="zh-CN" dirty="0"/>
              <a:t>STmap</a:t>
            </a:r>
            <a:r>
              <a:rPr lang="zh-CN" altLang="en-US" dirty="0"/>
              <a:t>映射为</a:t>
            </a:r>
            <a:r>
              <a:rPr lang="en-US" altLang="zh-CN" dirty="0"/>
              <a:t>HR</a:t>
            </a:r>
            <a:r>
              <a:rPr lang="zh-CN" altLang="en-US" dirty="0"/>
              <a:t>信号的能力，最后再在小的真实数据集上做微调。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28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SynRhythm: Learning a Deep Heart Rate Estimator from General to Specific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CC0281-DABE-3E43-B660-1D5A39DD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26" y="2737725"/>
            <a:ext cx="8145012" cy="2162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A1510D-38AF-A373-D32A-ABB053959AC8}"/>
              </a:ext>
            </a:extLst>
          </p:cNvPr>
          <p:cNvSpPr txBox="1"/>
          <p:nvPr/>
        </p:nvSpPr>
        <p:spPr>
          <a:xfrm>
            <a:off x="1057835" y="2133600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STmap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889BB-B7D4-2D0C-3A3F-6AD25785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rPPG </a:t>
            </a:r>
            <a:r>
              <a:rPr lang="zh-CN" altLang="en-US" dirty="0"/>
              <a:t>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254A35-50A6-EBBA-1E0B-ABFA93F27B00}"/>
              </a:ext>
            </a:extLst>
          </p:cNvPr>
          <p:cNvSpPr txBox="1"/>
          <p:nvPr/>
        </p:nvSpPr>
        <p:spPr>
          <a:xfrm>
            <a:off x="1036320" y="1380480"/>
            <a:ext cx="1034288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人类皮肤可划分为3层：表皮层、真皮层和皮下组织层，在真皮层和皮下组织层中分布着丰富的毛细血管。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b="1" dirty="0"/>
              <a:t>人类皮肤对光照的吸收</a:t>
            </a:r>
            <a:r>
              <a:rPr lang="zh-CN" altLang="en-US" dirty="0"/>
              <a:t>主要来自于黑色素和</a:t>
            </a:r>
            <a:r>
              <a:rPr lang="zh-CN" altLang="en-US" b="1" dirty="0"/>
              <a:t>毛细血管中的血红蛋白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心脏跳动引起的周期性的充血放血</a:t>
            </a:r>
            <a:r>
              <a:rPr lang="zh-CN" altLang="en-US" b="1" dirty="0"/>
              <a:t>会导致毛细血管的血流量及其中的</a:t>
            </a:r>
            <a:r>
              <a:rPr lang="zh-CN" altLang="en-US" b="1" dirty="0">
                <a:solidFill>
                  <a:srgbClr val="C00000"/>
                </a:solidFill>
              </a:rPr>
              <a:t>血红蛋白含量发生周期性变化</a:t>
            </a:r>
            <a:r>
              <a:rPr lang="zh-CN" altLang="en-US" b="1" dirty="0"/>
              <a:t>，进而导致</a:t>
            </a:r>
            <a:r>
              <a:rPr lang="zh-CN" altLang="en-US" b="1" dirty="0">
                <a:solidFill>
                  <a:srgbClr val="C00000"/>
                </a:solidFill>
              </a:rPr>
              <a:t>皮肤对光照的吸收量的周期性变化</a:t>
            </a:r>
            <a:r>
              <a:rPr lang="zh-CN" altLang="en-US" dirty="0"/>
              <a:t>。这一变化虽然很微弱，但仍可以被摄像头所捕捉。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DF3DFD-567D-C209-A7B0-D2748E1A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84" y="3744934"/>
            <a:ext cx="5963032" cy="23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SynRhythm: Learning a Deep Heart Rate Estimator from General to Specific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DB4C9C-341D-CBAD-E53A-596B9DC2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53" y="2192764"/>
            <a:ext cx="6714037" cy="38161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0C2CA2-A109-BFE2-E407-C804E219B322}"/>
              </a:ext>
            </a:extLst>
          </p:cNvPr>
          <p:cNvSpPr txBox="1"/>
          <p:nvPr/>
        </p:nvSpPr>
        <p:spPr>
          <a:xfrm>
            <a:off x="1057835" y="2133600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/>
              <a:t>预训练及微调</a:t>
            </a:r>
          </a:p>
        </p:txBody>
      </p:sp>
    </p:spTree>
    <p:extLst>
      <p:ext uri="{BB962C8B-B14F-4D97-AF65-F5344CB8AC3E}">
        <p14:creationId xmlns:p14="http://schemas.microsoft.com/office/powerpoint/2010/main" val="36941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SynRhythm: Learning a Deep Heart Rate Estimator from General to Specific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335686-C48F-11E9-A7BA-A74D9706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2551349"/>
            <a:ext cx="4124901" cy="27912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AD15A4-DA94-9973-1B78-6C2D43E2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305" y="2658926"/>
            <a:ext cx="5079306" cy="23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8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Remote Heart Rate Estimation from Face Utilizing Spatial-temporal Attention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D7EA74-0273-07ED-7B99-90939F0C1120}"/>
              </a:ext>
            </a:extLst>
          </p:cNvPr>
          <p:cNvSpPr txBox="1"/>
          <p:nvPr/>
        </p:nvSpPr>
        <p:spPr>
          <a:xfrm>
            <a:off x="954088" y="2054074"/>
            <a:ext cx="903707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研究现状：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由于面部移动和照明变化，</a:t>
            </a:r>
            <a:r>
              <a:rPr lang="en-US" altLang="zh-CN" dirty="0" err="1"/>
              <a:t>rPPG</a:t>
            </a:r>
            <a:r>
              <a:rPr lang="zh-CN" altLang="en-US" dirty="0"/>
              <a:t>信号可能产生偏差结果。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9A32D-BB1C-866A-AAB3-EAF456780A38}"/>
              </a:ext>
            </a:extLst>
          </p:cNvPr>
          <p:cNvSpPr txBox="1"/>
          <p:nvPr/>
        </p:nvSpPr>
        <p:spPr>
          <a:xfrm>
            <a:off x="954088" y="3215320"/>
            <a:ext cx="9037077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主要创新：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dirty="0"/>
              <a:t>提出一种</a:t>
            </a:r>
            <a:r>
              <a:rPr lang="zh-CN" altLang="en-US" b="1" dirty="0"/>
              <a:t>自动机制</a:t>
            </a:r>
            <a:r>
              <a:rPr lang="zh-CN" altLang="en-US" dirty="0"/>
              <a:t>来帮助去除这些被污染的</a:t>
            </a:r>
            <a:r>
              <a:rPr lang="en-US" altLang="zh-CN" dirty="0"/>
              <a:t>HR</a:t>
            </a:r>
            <a:r>
              <a:rPr lang="zh-CN" altLang="en-US" dirty="0"/>
              <a:t>信号的思路。不再分割出感兴趣区后划分输入，而是将整张人脸划分输入，并在深度模型中引入了</a:t>
            </a:r>
            <a:r>
              <a:rPr lang="zh-CN" altLang="en-US" b="1" dirty="0"/>
              <a:t>时空上和通道上的注意力机制</a:t>
            </a:r>
            <a:r>
              <a:rPr lang="zh-CN" altLang="en-US" dirty="0"/>
              <a:t>，让模型自行学习以过滤出显著特征。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dirty="0"/>
              <a:t>提出了一种高效的数据增强的方法：视频的变速也会导致心率改变，可以用来扩充数据集。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2396A2-2137-3AC1-03AC-E7DA9E3F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006" y="2037057"/>
            <a:ext cx="2582768" cy="13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Remote Heart Rate Estimation from Face Utilizing Spatial-temporal Attention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769AE0-EF29-4EF9-1183-CCCB6E88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61" y="2192764"/>
            <a:ext cx="6728327" cy="34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Remote Heart Rate Estimation from Face Utilizing Spatial-temporal Attention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681D22-52B5-9DE4-3F72-4CB4907D1886}"/>
              </a:ext>
            </a:extLst>
          </p:cNvPr>
          <p:cNvSpPr txBox="1"/>
          <p:nvPr/>
        </p:nvSpPr>
        <p:spPr>
          <a:xfrm>
            <a:off x="954088" y="2540902"/>
            <a:ext cx="4798686" cy="231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1" dirty="0"/>
              <a:t>引入注意力机制</a:t>
            </a:r>
            <a:endParaRPr lang="en-US" altLang="zh-CN" b="1" dirty="0"/>
          </a:p>
          <a:p>
            <a:pPr algn="just">
              <a:lnSpc>
                <a:spcPct val="150000"/>
              </a:lnSpc>
            </a:pPr>
            <a:r>
              <a:rPr lang="zh-CN" altLang="en-US" sz="1600" dirty="0"/>
              <a:t>提出一种</a:t>
            </a:r>
            <a:r>
              <a:rPr lang="zh-CN" altLang="en-US" sz="1600" b="1" dirty="0"/>
              <a:t>自动机制</a:t>
            </a:r>
            <a:r>
              <a:rPr lang="zh-CN" altLang="en-US" sz="1600" dirty="0"/>
              <a:t>来帮助去除这些被污染的</a:t>
            </a:r>
            <a:r>
              <a:rPr lang="en-US" altLang="zh-CN" sz="1600" dirty="0"/>
              <a:t>HR</a:t>
            </a:r>
            <a:r>
              <a:rPr lang="zh-CN" altLang="en-US" sz="1600" dirty="0"/>
              <a:t>信号的思路。不再分割出感兴趣区后划分输入，而是将整张人脸划分输入，并在深度模型中引入了</a:t>
            </a:r>
            <a:r>
              <a:rPr lang="zh-CN" altLang="en-US" sz="1600" b="1" dirty="0"/>
              <a:t>时空上和通道上的注意力机制</a:t>
            </a:r>
            <a:r>
              <a:rPr lang="zh-CN" altLang="en-US" sz="1600" dirty="0"/>
              <a:t>，让模型自行学习以过滤出显著特征。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40D020-9C80-1993-86C1-A5BE5874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7100"/>
            <a:ext cx="5389010" cy="29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Remote Heart Rate Estimation from Face Utilizing Spatial-temporal Attention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681D22-52B5-9DE4-3F72-4CB4907D1886}"/>
              </a:ext>
            </a:extLst>
          </p:cNvPr>
          <p:cNvSpPr txBox="1"/>
          <p:nvPr/>
        </p:nvSpPr>
        <p:spPr>
          <a:xfrm>
            <a:off x="1108051" y="1921996"/>
            <a:ext cx="9665961" cy="1243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数据增强</a:t>
            </a:r>
            <a:endParaRPr lang="en-US" altLang="zh-CN" sz="1600" b="1" dirty="0"/>
          </a:p>
          <a:p>
            <a:pPr algn="just">
              <a:lnSpc>
                <a:spcPct val="150000"/>
              </a:lnSpc>
            </a:pPr>
            <a:r>
              <a:rPr lang="en-US" altLang="zh-CN" sz="1100" dirty="0"/>
              <a:t>The middle row is the original video sequence with a ground-truth HR of 89 bpm. 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/>
              <a:t>The top row illustrates a temporally down-sampled video sequence with a sampling rate of 0.67 and thus with an increased HR of 133 bpm. 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/>
              <a:t>The bottom row is a temporally up-sampled video sequence with a sampling rate of 1.5 and thus a decreased HR of 71.2 bpm.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F736AA-6863-B77F-111D-BF87DAA99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91" y="3313763"/>
            <a:ext cx="7040867" cy="26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Remote Heart Rate Estimation from Face Utilizing Spatial-temporal Attention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6374C1-CCA3-353B-10B8-359DD524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47" y="2466646"/>
            <a:ext cx="7336556" cy="282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Remote Heart Rate Estimation from Face Utilizing Spatial-temporal Attention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37CB34-FF22-AE40-2DB1-E3DA2590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05" y="2166781"/>
            <a:ext cx="602064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Ⅳ. </a:t>
            </a:r>
            <a:r>
              <a:rPr lang="en-US" altLang="zh-CN" sz="1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RhythmNet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End-to-End Heart Rate Estimation From Face via Spatial-Temporal Representation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D7EA74-0273-07ED-7B99-90939F0C1120}"/>
              </a:ext>
            </a:extLst>
          </p:cNvPr>
          <p:cNvSpPr txBox="1"/>
          <p:nvPr/>
        </p:nvSpPr>
        <p:spPr>
          <a:xfrm>
            <a:off x="954088" y="2305084"/>
            <a:ext cx="903707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研究现状：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由于面部移动和照明变化，</a:t>
            </a:r>
            <a:r>
              <a:rPr lang="en-US" altLang="zh-CN" dirty="0" err="1"/>
              <a:t>rPPG</a:t>
            </a:r>
            <a:r>
              <a:rPr lang="zh-CN" altLang="en-US" dirty="0"/>
              <a:t>信号可能产生偏差结果。（还是这个）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9A32D-BB1C-866A-AAB3-EAF456780A38}"/>
              </a:ext>
            </a:extLst>
          </p:cNvPr>
          <p:cNvSpPr txBox="1"/>
          <p:nvPr/>
        </p:nvSpPr>
        <p:spPr>
          <a:xfrm>
            <a:off x="954088" y="3466330"/>
            <a:ext cx="9037077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主要创新：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dirty="0"/>
              <a:t>基本是对上次工作的进一步完善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dirty="0"/>
              <a:t>最后引入了 </a:t>
            </a:r>
            <a:r>
              <a:rPr lang="en-US" altLang="zh-CN" dirty="0"/>
              <a:t>GRU</a:t>
            </a:r>
            <a:r>
              <a:rPr lang="zh-CN" altLang="en-US" dirty="0"/>
              <a:t>（</a:t>
            </a:r>
            <a:r>
              <a:rPr lang="en-US" altLang="zh-CN" dirty="0"/>
              <a:t>LSTM</a:t>
            </a:r>
            <a:r>
              <a:rPr lang="zh-CN" altLang="en-US" dirty="0"/>
              <a:t>变体）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dirty="0"/>
              <a:t>建立了</a:t>
            </a:r>
            <a:r>
              <a:rPr lang="en-US" altLang="zh-CN" dirty="0"/>
              <a:t>VIPL-HR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数据集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15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80A8EA-6180-9F37-D64C-D44E83D3861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Ⅳ. </a:t>
            </a:r>
            <a:r>
              <a:rPr lang="en-US" altLang="zh-CN" sz="1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RhythmNet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End-to-End Heart Rate Estimation From Face via Spatial-Temporal Representation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8BAD6A-E6B2-260B-DF8B-7BDA046D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45" y="2192764"/>
            <a:ext cx="8668960" cy="35723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11D217-291C-CDB3-B282-BBF524F52312}"/>
              </a:ext>
            </a:extLst>
          </p:cNvPr>
          <p:cNvSpPr/>
          <p:nvPr/>
        </p:nvSpPr>
        <p:spPr>
          <a:xfrm>
            <a:off x="7978588" y="2779059"/>
            <a:ext cx="609600" cy="2348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889BB-B7D4-2D0C-3A3F-6AD25785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rPPG </a:t>
            </a:r>
            <a:r>
              <a:rPr lang="zh-CN" altLang="en-US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7A3A7-B690-B127-72DD-4E3B1ED1E0AD}"/>
              </a:ext>
            </a:extLst>
          </p:cNvPr>
          <p:cNvSpPr txBox="1"/>
          <p:nvPr/>
        </p:nvSpPr>
        <p:spPr>
          <a:xfrm>
            <a:off x="1564640" y="1249736"/>
            <a:ext cx="9062720" cy="223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远程光电容积脉搏波描记法 </a:t>
            </a:r>
            <a:r>
              <a:rPr lang="en-US" altLang="zh-CN" b="1" dirty="0">
                <a:solidFill>
                  <a:srgbClr val="C00000"/>
                </a:solidFill>
              </a:rPr>
              <a:t>(rPPG) </a:t>
            </a:r>
            <a:r>
              <a:rPr lang="zh-CN" altLang="en-US" dirty="0"/>
              <a:t>技术就是基于这一原理：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zh-CN" altLang="en-US" b="1" dirty="0"/>
              <a:t>摄像头来捕捉固定皮肤区域</a:t>
            </a:r>
            <a:r>
              <a:rPr lang="zh-CN" altLang="en-US" dirty="0"/>
              <a:t>由于光照吸收量不同而产生的</a:t>
            </a:r>
            <a:r>
              <a:rPr lang="zh-CN" altLang="en-US" b="1" dirty="0"/>
              <a:t>周期性颜色变化</a:t>
            </a:r>
            <a:r>
              <a:rPr lang="zh-CN" altLang="en-US" dirty="0"/>
              <a:t>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用捕捉到的</a:t>
            </a:r>
            <a:r>
              <a:rPr lang="zh-CN" altLang="en-US" b="1" dirty="0"/>
              <a:t>皮肤颜色变化</a:t>
            </a:r>
            <a:r>
              <a:rPr lang="zh-CN" altLang="en-US" dirty="0"/>
              <a:t>来提取</a:t>
            </a:r>
            <a:r>
              <a:rPr lang="zh-CN" altLang="en-US" b="1" dirty="0"/>
              <a:t>血容量变化脉冲</a:t>
            </a:r>
            <a:r>
              <a:rPr lang="en-US" altLang="zh-CN" b="1" dirty="0"/>
              <a:t>(Blood Volume Pulse, BVP)</a:t>
            </a:r>
            <a:r>
              <a:rPr lang="zh-CN" altLang="en-US" b="1" dirty="0"/>
              <a:t>信号</a:t>
            </a:r>
            <a:r>
              <a:rPr lang="zh-CN" altLang="en-US" dirty="0"/>
              <a:t>并测量心动周期相关的生理指标。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034407-A5DF-4546-DB01-104163FD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84" y="3744934"/>
            <a:ext cx="5963032" cy="23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30E8A-1A42-5418-C64F-C6AEEF05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390DE4B-EF9D-EAEF-E9CD-6FE8B076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50322"/>
              </p:ext>
            </p:extLst>
          </p:nvPr>
        </p:nvGraphicFramePr>
        <p:xfrm>
          <a:off x="873186" y="1493791"/>
          <a:ext cx="10445628" cy="42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94">
                  <a:extLst>
                    <a:ext uri="{9D8B030D-6E8A-4147-A177-3AD203B41FA5}">
                      <a16:colId xmlns:a16="http://schemas.microsoft.com/office/drawing/2014/main" val="3460880197"/>
                    </a:ext>
                  </a:extLst>
                </a:gridCol>
                <a:gridCol w="3506679">
                  <a:extLst>
                    <a:ext uri="{9D8B030D-6E8A-4147-A177-3AD203B41FA5}">
                      <a16:colId xmlns:a16="http://schemas.microsoft.com/office/drawing/2014/main" val="1614803875"/>
                    </a:ext>
                  </a:extLst>
                </a:gridCol>
                <a:gridCol w="6134255">
                  <a:extLst>
                    <a:ext uri="{9D8B030D-6E8A-4147-A177-3AD203B41FA5}">
                      <a16:colId xmlns:a16="http://schemas.microsoft.com/office/drawing/2014/main" val="2854153070"/>
                    </a:ext>
                  </a:extLst>
                </a:gridCol>
              </a:tblGrid>
              <a:tr h="4576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年份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会议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论文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315037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IEEE International Joint Conference on Biometrics (IJCB)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Heart Rate Measurement from Face: A Robust rPPG Approach with Distribution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807398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IEEE International Conference on Pattern Recognition(ICPR)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SynRhythm: Learning a Deep Heart Rate Estimator from General to Specific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9145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IEEE </a:t>
                      </a:r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Conference on Automatic Face and Gesture Recognition(AFGR)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Remote Heart Rate Estimation from Face Utilizing Spatial-temporal Attention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161556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Image Processing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RhythmNet: End-to-End Heart Rate Estimation From Face via Spatial-Temporal Representation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563011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CVPR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Dual-GAN: Joint BVP and Noise Modeling for Remote Physiological Measurement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036745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International Conference on Automatic Face and Gesture Recognition </a:t>
                      </a:r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(AFGR)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BVPNet: Video-to-BVP Signal Prediction for Remote Heart Rate Estimation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91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9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4898AD-4F98-DA31-1990-B5D86AE59659}"/>
              </a:ext>
            </a:extLst>
          </p:cNvPr>
          <p:cNvSpPr txBox="1"/>
          <p:nvPr/>
        </p:nvSpPr>
        <p:spPr>
          <a:xfrm>
            <a:off x="954088" y="2381187"/>
            <a:ext cx="739092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研究现状：</a:t>
            </a:r>
            <a:r>
              <a:rPr lang="zh-CN" altLang="en-US" dirty="0"/>
              <a:t>现有的方法大都是从一大段视频中提取单个心率值。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主要创新：</a:t>
            </a:r>
            <a:r>
              <a:rPr lang="zh-CN" altLang="en-US" dirty="0"/>
              <a:t>实现了</a:t>
            </a:r>
            <a:r>
              <a:rPr lang="zh-CN" altLang="en-US" b="1" dirty="0"/>
              <a:t>连续的心率测量</a:t>
            </a:r>
            <a:r>
              <a:rPr lang="zh-CN" altLang="en-US" dirty="0"/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A1A037-2699-DF72-1CC4-A775DFA05DEE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38359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7A49BE-7AA4-DF7F-A55E-ADAA7AFC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36" y="2321731"/>
            <a:ext cx="2807827" cy="20203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51A4EB-EC6C-6CEA-0FA7-D97484BCFB49}"/>
              </a:ext>
            </a:extLst>
          </p:cNvPr>
          <p:cNvSpPr txBox="1"/>
          <p:nvPr/>
        </p:nvSpPr>
        <p:spPr>
          <a:xfrm>
            <a:off x="5239912" y="2321731"/>
            <a:ext cx="6227947" cy="2978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1. </a:t>
            </a: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感兴趣区（</a:t>
            </a:r>
            <a:r>
              <a:rPr lang="en-US" altLang="zh-CN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ROI</a:t>
            </a: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）的划分及处理</a:t>
            </a:r>
            <a:endParaRPr lang="en-US" altLang="zh-CN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(1) 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关键点检测，连成多边形以划分出</a:t>
            </a: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脸颊</a:t>
            </a:r>
            <a:endParaRPr lang="en-US" altLang="zh-CN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(2) 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将脸颊拉成长方形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(3) 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剔除一些不相关像素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（选择脸颊区域作为 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ROI 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的原因：受表情影响最小，信息量最大）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19A0F3-F0AB-433A-3C04-89B856A6A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468" y="4536269"/>
            <a:ext cx="2790195" cy="9170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86C546-AD8E-E806-72F9-9E2ED9DDE5CF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200793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558217-FC9F-96DD-E38D-091A7CA5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35" y="4176131"/>
            <a:ext cx="181000" cy="1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98641-2C09-B83E-CD61-EF77BCC84B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3949220"/>
            <a:ext cx="181000" cy="1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1CB265-7D89-9C35-A945-7C57C81B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94" y="3958767"/>
            <a:ext cx="1219370" cy="6192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74763AD-B44A-E799-9022-FD536E6FB92F}"/>
              </a:ext>
            </a:extLst>
          </p:cNvPr>
          <p:cNvSpPr/>
          <p:nvPr/>
        </p:nvSpPr>
        <p:spPr>
          <a:xfrm>
            <a:off x="6230572" y="4208703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8E1F29-F4EC-09FE-07D3-DF04A5F074C8}"/>
              </a:ext>
            </a:extLst>
          </p:cNvPr>
          <p:cNvCxnSpPr>
            <a:cxnSpLocks/>
          </p:cNvCxnSpPr>
          <p:nvPr/>
        </p:nvCxnSpPr>
        <p:spPr>
          <a:xfrm flipV="1">
            <a:off x="6314392" y="4266631"/>
            <a:ext cx="528094" cy="36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894984DC-F18F-9F30-08B9-22CACE42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170184"/>
            <a:ext cx="181000" cy="181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4E41B60-81EF-73CE-9C03-1A0B7C45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394726"/>
            <a:ext cx="181000" cy="1810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70C448-275C-7D2F-8851-83453BEC2B0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36935" y="4039720"/>
            <a:ext cx="322507" cy="2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5985D1F-7F09-6C0D-D1F1-B7CE88CCF5B0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7036935" y="4260684"/>
            <a:ext cx="322507" cy="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E1D815-1D09-B7FD-903D-97733094D96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7036935" y="4266631"/>
            <a:ext cx="322507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4A17AB-F9DD-9486-518E-A0E1555FAFC9}"/>
              </a:ext>
            </a:extLst>
          </p:cNvPr>
          <p:cNvCxnSpPr/>
          <p:nvPr/>
        </p:nvCxnSpPr>
        <p:spPr>
          <a:xfrm>
            <a:off x="7540442" y="4039720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0E65511-DE64-93F2-D25A-67D9006FDF7A}"/>
              </a:ext>
            </a:extLst>
          </p:cNvPr>
          <p:cNvSpPr txBox="1"/>
          <p:nvPr/>
        </p:nvSpPr>
        <p:spPr>
          <a:xfrm>
            <a:off x="7604353" y="3861618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547663-F611-9B71-0E8B-17EBC69086B3}"/>
              </a:ext>
            </a:extLst>
          </p:cNvPr>
          <p:cNvCxnSpPr/>
          <p:nvPr/>
        </p:nvCxnSpPr>
        <p:spPr>
          <a:xfrm>
            <a:off x="7537715" y="4270183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918D8A-6307-6AD1-5E91-F40DA8EF956B}"/>
              </a:ext>
            </a:extLst>
          </p:cNvPr>
          <p:cNvSpPr txBox="1"/>
          <p:nvPr/>
        </p:nvSpPr>
        <p:spPr>
          <a:xfrm>
            <a:off x="7601626" y="4092081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9D241A-B8D3-72C5-8322-125E9936456D}"/>
              </a:ext>
            </a:extLst>
          </p:cNvPr>
          <p:cNvCxnSpPr/>
          <p:nvPr/>
        </p:nvCxnSpPr>
        <p:spPr>
          <a:xfrm>
            <a:off x="7537715" y="4505696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7DF3256-FE33-C0C3-922C-6737BF09378D}"/>
              </a:ext>
            </a:extLst>
          </p:cNvPr>
          <p:cNvSpPr txBox="1"/>
          <p:nvPr/>
        </p:nvSpPr>
        <p:spPr>
          <a:xfrm>
            <a:off x="7601626" y="4327594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BA9C92B-9227-B836-4C4C-CB9121B7AEAE}"/>
              </a:ext>
            </a:extLst>
          </p:cNvPr>
          <p:cNvSpPr/>
          <p:nvPr/>
        </p:nvSpPr>
        <p:spPr>
          <a:xfrm>
            <a:off x="8293682" y="4020670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EB9843-4AED-DBDA-4EF4-38D148F0A773}"/>
              </a:ext>
            </a:extLst>
          </p:cNvPr>
          <p:cNvSpPr/>
          <p:nvPr/>
        </p:nvSpPr>
        <p:spPr>
          <a:xfrm>
            <a:off x="8293682" y="4258797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ED701-AB15-7EE5-36A2-F3FD07A5F5C7}"/>
              </a:ext>
            </a:extLst>
          </p:cNvPr>
          <p:cNvSpPr/>
          <p:nvPr/>
        </p:nvSpPr>
        <p:spPr>
          <a:xfrm>
            <a:off x="8293682" y="448740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6EECED-EC7D-7654-AE3E-211FAFD9C411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dirty="0"/>
              <a:t>K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  <a:r>
              <a:rPr lang="zh-CN" altLang="en-US" sz="1600" dirty="0"/>
              <a:t>（小块有连续一致性）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C49EAF-EB09-33DF-EB3E-38575B31DEE4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14398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C8EFF9EB-19BE-F61C-CCCF-7EC86CA23ABD}"/>
              </a:ext>
            </a:extLst>
          </p:cNvPr>
          <p:cNvGrpSpPr/>
          <p:nvPr/>
        </p:nvGrpSpPr>
        <p:grpSpPr>
          <a:xfrm>
            <a:off x="5382594" y="3861618"/>
            <a:ext cx="2877757" cy="716360"/>
            <a:chOff x="5382594" y="4004493"/>
            <a:chExt cx="2877757" cy="71636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F558217-FC9F-96DD-E38D-091A7CA53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5935" y="4319006"/>
              <a:ext cx="181000" cy="181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FF98641-2C09-B83E-CD61-EF77BCC8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359442" y="4092095"/>
              <a:ext cx="181000" cy="181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B1CB265-7D89-9C35-A945-7C57C81B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2594" y="4101642"/>
              <a:ext cx="1219370" cy="619211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74763AD-B44A-E799-9022-FD536E6FB92F}"/>
                </a:ext>
              </a:extLst>
            </p:cNvPr>
            <p:cNvSpPr/>
            <p:nvPr/>
          </p:nvSpPr>
          <p:spPr>
            <a:xfrm>
              <a:off x="6230572" y="4351578"/>
              <a:ext cx="121920" cy="1158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78E1F29-F4EC-09FE-07D3-DF04A5F0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92" y="4409506"/>
              <a:ext cx="528094" cy="36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94984DC-F18F-9F30-08B9-22CACE42A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B05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359442" y="4313059"/>
              <a:ext cx="181000" cy="181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4E41B60-81EF-73CE-9C03-1A0B7C454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70C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359442" y="4537601"/>
              <a:ext cx="181000" cy="181000"/>
            </a:xfrm>
            <a:prstGeom prst="rect">
              <a:avLst/>
            </a:prstGeom>
          </p:spPr>
        </p:pic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770C448-275C-7D2F-8851-83453BEC2B02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7036935" y="4182595"/>
              <a:ext cx="322507" cy="22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5985D1F-7F09-6C0D-D1F1-B7CE88CCF5B0}"/>
                </a:ext>
              </a:extLst>
            </p:cNvPr>
            <p:cNvCxnSpPr>
              <a:stCxn id="11" idx="3"/>
              <a:endCxn id="25" idx="1"/>
            </p:cNvCxnSpPr>
            <p:nvPr/>
          </p:nvCxnSpPr>
          <p:spPr>
            <a:xfrm flipV="1">
              <a:off x="7036935" y="4403559"/>
              <a:ext cx="322507" cy="5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4E1D815-1D09-B7FD-903D-97733094D96A}"/>
                </a:ext>
              </a:extLst>
            </p:cNvPr>
            <p:cNvCxnSpPr>
              <a:stCxn id="11" idx="3"/>
              <a:endCxn id="26" idx="1"/>
            </p:cNvCxnSpPr>
            <p:nvPr/>
          </p:nvCxnSpPr>
          <p:spPr>
            <a:xfrm>
              <a:off x="7036935" y="4409506"/>
              <a:ext cx="322507" cy="21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24A17AB-F9DD-9486-518E-A0E1555FAFC9}"/>
                </a:ext>
              </a:extLst>
            </p:cNvPr>
            <p:cNvCxnSpPr/>
            <p:nvPr/>
          </p:nvCxnSpPr>
          <p:spPr>
            <a:xfrm>
              <a:off x="7540442" y="4182595"/>
              <a:ext cx="710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0E65511-DE64-93F2-D25A-67D9006FDF7A}"/>
                </a:ext>
              </a:extLst>
            </p:cNvPr>
            <p:cNvSpPr txBox="1"/>
            <p:nvPr/>
          </p:nvSpPr>
          <p:spPr>
            <a:xfrm>
              <a:off x="7604353" y="4004493"/>
              <a:ext cx="6559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平均池化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D547663-F611-9B71-0E8B-17EBC69086B3}"/>
                </a:ext>
              </a:extLst>
            </p:cNvPr>
            <p:cNvCxnSpPr/>
            <p:nvPr/>
          </p:nvCxnSpPr>
          <p:spPr>
            <a:xfrm>
              <a:off x="7537715" y="4413058"/>
              <a:ext cx="710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4918D8A-6307-6AD1-5E91-F40DA8EF956B}"/>
                </a:ext>
              </a:extLst>
            </p:cNvPr>
            <p:cNvSpPr txBox="1"/>
            <p:nvPr/>
          </p:nvSpPr>
          <p:spPr>
            <a:xfrm>
              <a:off x="7601626" y="4234956"/>
              <a:ext cx="6559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平均池化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C9D241A-B8D3-72C5-8322-125E9936456D}"/>
                </a:ext>
              </a:extLst>
            </p:cNvPr>
            <p:cNvCxnSpPr/>
            <p:nvPr/>
          </p:nvCxnSpPr>
          <p:spPr>
            <a:xfrm>
              <a:off x="7537715" y="4648571"/>
              <a:ext cx="710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7DF3256-FE33-C0C3-922C-6737BF09378D}"/>
                </a:ext>
              </a:extLst>
            </p:cNvPr>
            <p:cNvSpPr txBox="1"/>
            <p:nvPr/>
          </p:nvSpPr>
          <p:spPr>
            <a:xfrm>
              <a:off x="7601626" y="4470469"/>
              <a:ext cx="6559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平均池化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FBA9C92B-9227-B836-4C4C-CB9121B7AEAE}"/>
              </a:ext>
            </a:extLst>
          </p:cNvPr>
          <p:cNvSpPr/>
          <p:nvPr/>
        </p:nvSpPr>
        <p:spPr>
          <a:xfrm>
            <a:off x="8293682" y="4020670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EB9843-4AED-DBDA-4EF4-38D148F0A773}"/>
              </a:ext>
            </a:extLst>
          </p:cNvPr>
          <p:cNvSpPr/>
          <p:nvPr/>
        </p:nvSpPr>
        <p:spPr>
          <a:xfrm>
            <a:off x="8293682" y="4258797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ED701-AB15-7EE5-36A2-F3FD07A5F5C7}"/>
              </a:ext>
            </a:extLst>
          </p:cNvPr>
          <p:cNvSpPr/>
          <p:nvPr/>
        </p:nvSpPr>
        <p:spPr>
          <a:xfrm>
            <a:off x="8293682" y="448740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F7C17DE-1C73-79C6-CBFC-E88DD250B53E}"/>
              </a:ext>
            </a:extLst>
          </p:cNvPr>
          <p:cNvCxnSpPr>
            <a:cxnSpLocks/>
          </p:cNvCxnSpPr>
          <p:nvPr/>
        </p:nvCxnSpPr>
        <p:spPr>
          <a:xfrm flipV="1">
            <a:off x="8291414" y="3823252"/>
            <a:ext cx="0" cy="89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5779DD8-D36D-F390-0B09-B9F7677D5EB2}"/>
              </a:ext>
            </a:extLst>
          </p:cNvPr>
          <p:cNvSpPr/>
          <p:nvPr/>
        </p:nvSpPr>
        <p:spPr>
          <a:xfrm>
            <a:off x="8317885" y="3987504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231AAE-54E8-EE11-BEFD-15404B589576}"/>
              </a:ext>
            </a:extLst>
          </p:cNvPr>
          <p:cNvSpPr/>
          <p:nvPr/>
        </p:nvSpPr>
        <p:spPr>
          <a:xfrm>
            <a:off x="8308047" y="4232615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4E57C1-EF9A-4375-C5D8-3E39AFE4CD9D}"/>
              </a:ext>
            </a:extLst>
          </p:cNvPr>
          <p:cNvSpPr/>
          <p:nvPr/>
        </p:nvSpPr>
        <p:spPr>
          <a:xfrm>
            <a:off x="8317885" y="447626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73DEAE-091E-3613-92A5-1F14758152E2}"/>
              </a:ext>
            </a:extLst>
          </p:cNvPr>
          <p:cNvSpPr/>
          <p:nvPr/>
        </p:nvSpPr>
        <p:spPr>
          <a:xfrm>
            <a:off x="8344047" y="4471497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2A2B81-088B-1294-F330-541CC1B1A9BA}"/>
              </a:ext>
            </a:extLst>
          </p:cNvPr>
          <p:cNvSpPr/>
          <p:nvPr/>
        </p:nvSpPr>
        <p:spPr>
          <a:xfrm>
            <a:off x="8326047" y="4216670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4195C2-D888-0C29-2AF4-A52642760FDF}"/>
              </a:ext>
            </a:extLst>
          </p:cNvPr>
          <p:cNvSpPr/>
          <p:nvPr/>
        </p:nvSpPr>
        <p:spPr>
          <a:xfrm>
            <a:off x="8335248" y="3968087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5C77EEB-79CC-C001-FED9-D29AE14468BB}"/>
              </a:ext>
            </a:extLst>
          </p:cNvPr>
          <p:cNvCxnSpPr>
            <a:cxnSpLocks/>
          </p:cNvCxnSpPr>
          <p:nvPr/>
        </p:nvCxnSpPr>
        <p:spPr>
          <a:xfrm flipV="1">
            <a:off x="8297395" y="4260684"/>
            <a:ext cx="706905" cy="44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4ACC5D4-4409-C5EA-A7AB-47F4710D92C4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dirty="0"/>
              <a:t>K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D4E819-3368-D572-61C8-EF7A4682ECF1}"/>
              </a:ext>
            </a:extLst>
          </p:cNvPr>
          <p:cNvSpPr txBox="1"/>
          <p:nvPr/>
        </p:nvSpPr>
        <p:spPr>
          <a:xfrm>
            <a:off x="8994123" y="4190205"/>
            <a:ext cx="109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</a:t>
            </a:r>
            <a:endParaRPr lang="zh-CN" altLang="en-US" sz="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F69E10-A7F0-3BCB-AFBF-2C753C7986A4}"/>
              </a:ext>
            </a:extLst>
          </p:cNvPr>
          <p:cNvSpPr txBox="1"/>
          <p:nvPr/>
        </p:nvSpPr>
        <p:spPr>
          <a:xfrm>
            <a:off x="8110212" y="3690783"/>
            <a:ext cx="109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8F5D68-D4A2-24EB-0238-E9AFCBD27454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41538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dirty="0"/>
              <a:t>K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558217-FC9F-96DD-E38D-091A7CA5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35" y="4176131"/>
            <a:ext cx="181000" cy="1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98641-2C09-B83E-CD61-EF77BCC84B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3949220"/>
            <a:ext cx="181000" cy="1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1CB265-7D89-9C35-A945-7C57C81B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94" y="3958767"/>
            <a:ext cx="1219370" cy="6192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74763AD-B44A-E799-9022-FD536E6FB92F}"/>
              </a:ext>
            </a:extLst>
          </p:cNvPr>
          <p:cNvSpPr/>
          <p:nvPr/>
        </p:nvSpPr>
        <p:spPr>
          <a:xfrm>
            <a:off x="6230572" y="4208703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8E1F29-F4EC-09FE-07D3-DF04A5F074C8}"/>
              </a:ext>
            </a:extLst>
          </p:cNvPr>
          <p:cNvCxnSpPr>
            <a:cxnSpLocks/>
          </p:cNvCxnSpPr>
          <p:nvPr/>
        </p:nvCxnSpPr>
        <p:spPr>
          <a:xfrm flipV="1">
            <a:off x="6314392" y="4266631"/>
            <a:ext cx="528094" cy="36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894984DC-F18F-9F30-08B9-22CACE42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170184"/>
            <a:ext cx="181000" cy="181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4E41B60-81EF-73CE-9C03-1A0B7C45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394726"/>
            <a:ext cx="181000" cy="1810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70C448-275C-7D2F-8851-83453BEC2B0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36935" y="4039720"/>
            <a:ext cx="322507" cy="2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5985D1F-7F09-6C0D-D1F1-B7CE88CCF5B0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7036935" y="4260684"/>
            <a:ext cx="322507" cy="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E1D815-1D09-B7FD-903D-97733094D96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7036935" y="4266631"/>
            <a:ext cx="322507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4A17AB-F9DD-9486-518E-A0E1555FAFC9}"/>
              </a:ext>
            </a:extLst>
          </p:cNvPr>
          <p:cNvCxnSpPr/>
          <p:nvPr/>
        </p:nvCxnSpPr>
        <p:spPr>
          <a:xfrm>
            <a:off x="7540442" y="4039720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0E65511-DE64-93F2-D25A-67D9006FDF7A}"/>
              </a:ext>
            </a:extLst>
          </p:cNvPr>
          <p:cNvSpPr txBox="1"/>
          <p:nvPr/>
        </p:nvSpPr>
        <p:spPr>
          <a:xfrm>
            <a:off x="7604353" y="3861618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547663-F611-9B71-0E8B-17EBC69086B3}"/>
              </a:ext>
            </a:extLst>
          </p:cNvPr>
          <p:cNvCxnSpPr/>
          <p:nvPr/>
        </p:nvCxnSpPr>
        <p:spPr>
          <a:xfrm>
            <a:off x="7537715" y="4270183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918D8A-6307-6AD1-5E91-F40DA8EF956B}"/>
              </a:ext>
            </a:extLst>
          </p:cNvPr>
          <p:cNvSpPr txBox="1"/>
          <p:nvPr/>
        </p:nvSpPr>
        <p:spPr>
          <a:xfrm>
            <a:off x="7601626" y="4092081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9D241A-B8D3-72C5-8322-125E9936456D}"/>
              </a:ext>
            </a:extLst>
          </p:cNvPr>
          <p:cNvCxnSpPr/>
          <p:nvPr/>
        </p:nvCxnSpPr>
        <p:spPr>
          <a:xfrm>
            <a:off x="7537715" y="4505696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7DF3256-FE33-C0C3-922C-6737BF09378D}"/>
              </a:ext>
            </a:extLst>
          </p:cNvPr>
          <p:cNvSpPr txBox="1"/>
          <p:nvPr/>
        </p:nvSpPr>
        <p:spPr>
          <a:xfrm>
            <a:off x="7601626" y="4327594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BA9C92B-9227-B836-4C4C-CB9121B7AEAE}"/>
              </a:ext>
            </a:extLst>
          </p:cNvPr>
          <p:cNvSpPr/>
          <p:nvPr/>
        </p:nvSpPr>
        <p:spPr>
          <a:xfrm>
            <a:off x="8293682" y="4020670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ED701-AB15-7EE5-36A2-F3FD07A5F5C7}"/>
              </a:ext>
            </a:extLst>
          </p:cNvPr>
          <p:cNvSpPr/>
          <p:nvPr/>
        </p:nvSpPr>
        <p:spPr>
          <a:xfrm>
            <a:off x="8293682" y="448740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F7C17DE-1C73-79C6-CBFC-E88DD250B53E}"/>
              </a:ext>
            </a:extLst>
          </p:cNvPr>
          <p:cNvCxnSpPr>
            <a:cxnSpLocks/>
          </p:cNvCxnSpPr>
          <p:nvPr/>
        </p:nvCxnSpPr>
        <p:spPr>
          <a:xfrm flipV="1">
            <a:off x="8291414" y="3823252"/>
            <a:ext cx="0" cy="89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45AD3E0C-5864-9F1B-A601-38817C3A5D81}"/>
                  </a:ext>
                </a:extLst>
              </p14:cNvPr>
              <p14:cNvContentPartPr/>
              <p14:nvPr/>
            </p14:nvContentPartPr>
            <p14:xfrm>
              <a:off x="8324360" y="3790655"/>
              <a:ext cx="479880" cy="25740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45AD3E0C-5864-9F1B-A601-38817C3A5D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5720" y="3782015"/>
                <a:ext cx="4975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B63B0F90-A758-2DD9-CE6E-7871F05FADF6}"/>
                  </a:ext>
                </a:extLst>
              </p14:cNvPr>
              <p14:cNvContentPartPr/>
              <p14:nvPr/>
            </p14:nvContentPartPr>
            <p14:xfrm>
              <a:off x="8305780" y="3966651"/>
              <a:ext cx="493920" cy="32580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B63B0F90-A758-2DD9-CE6E-7871F05FAD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6780" y="3958011"/>
                <a:ext cx="511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A194AD54-C9BB-0B47-1797-FED05D38A2F8}"/>
                  </a:ext>
                </a:extLst>
              </p14:cNvPr>
              <p14:cNvContentPartPr/>
              <p14:nvPr/>
            </p14:nvContentPartPr>
            <p14:xfrm>
              <a:off x="8311760" y="4181255"/>
              <a:ext cx="501840" cy="31788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A194AD54-C9BB-0B47-1797-FED05D38A2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2760" y="4172615"/>
                <a:ext cx="519480" cy="33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2C1F9A2-FA7C-92ED-5B6E-2F90B962DBF5}"/>
              </a:ext>
            </a:extLst>
          </p:cNvPr>
          <p:cNvCxnSpPr>
            <a:cxnSpLocks/>
          </p:cNvCxnSpPr>
          <p:nvPr/>
        </p:nvCxnSpPr>
        <p:spPr>
          <a:xfrm flipV="1">
            <a:off x="8291414" y="3823252"/>
            <a:ext cx="0" cy="89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279A4BA-40BF-A4AE-ACB4-045EB66A1911}"/>
              </a:ext>
            </a:extLst>
          </p:cNvPr>
          <p:cNvCxnSpPr>
            <a:cxnSpLocks/>
          </p:cNvCxnSpPr>
          <p:nvPr/>
        </p:nvCxnSpPr>
        <p:spPr>
          <a:xfrm flipV="1">
            <a:off x="8297395" y="4260684"/>
            <a:ext cx="706905" cy="44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BDCF8FEF-0884-0205-A42C-22FF80BD4D22}"/>
              </a:ext>
            </a:extLst>
          </p:cNvPr>
          <p:cNvSpPr/>
          <p:nvPr/>
        </p:nvSpPr>
        <p:spPr>
          <a:xfrm>
            <a:off x="8293682" y="4020670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0D655A5-D0A1-1426-CC00-0FAFC37A28A3}"/>
              </a:ext>
            </a:extLst>
          </p:cNvPr>
          <p:cNvSpPr/>
          <p:nvPr/>
        </p:nvSpPr>
        <p:spPr>
          <a:xfrm>
            <a:off x="8293682" y="4258797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BAF990-8696-4426-45F4-DB6D476275CF}"/>
              </a:ext>
            </a:extLst>
          </p:cNvPr>
          <p:cNvSpPr/>
          <p:nvPr/>
        </p:nvSpPr>
        <p:spPr>
          <a:xfrm>
            <a:off x="8293682" y="448740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7EA8D74-CD7B-C948-088E-898557F71DBC}"/>
              </a:ext>
            </a:extLst>
          </p:cNvPr>
          <p:cNvSpPr/>
          <p:nvPr/>
        </p:nvSpPr>
        <p:spPr>
          <a:xfrm>
            <a:off x="8317885" y="3987504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6936EB6-26D1-C965-EF35-A66BE15C73BA}"/>
              </a:ext>
            </a:extLst>
          </p:cNvPr>
          <p:cNvSpPr/>
          <p:nvPr/>
        </p:nvSpPr>
        <p:spPr>
          <a:xfrm>
            <a:off x="8308047" y="4232615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D8D1DB-A10E-3BCE-6B60-6862EAA75D69}"/>
              </a:ext>
            </a:extLst>
          </p:cNvPr>
          <p:cNvSpPr/>
          <p:nvPr/>
        </p:nvSpPr>
        <p:spPr>
          <a:xfrm>
            <a:off x="8317885" y="447626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F87183F-7764-E900-74D7-E40BCFF877A2}"/>
              </a:ext>
            </a:extLst>
          </p:cNvPr>
          <p:cNvSpPr/>
          <p:nvPr/>
        </p:nvSpPr>
        <p:spPr>
          <a:xfrm>
            <a:off x="8344047" y="4471497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98BA466-8B6C-3098-F111-11C06BC6605D}"/>
              </a:ext>
            </a:extLst>
          </p:cNvPr>
          <p:cNvSpPr/>
          <p:nvPr/>
        </p:nvSpPr>
        <p:spPr>
          <a:xfrm>
            <a:off x="8326047" y="4216670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5FFA9DB-5CCE-4556-D281-B65CC07735AA}"/>
              </a:ext>
            </a:extLst>
          </p:cNvPr>
          <p:cNvSpPr/>
          <p:nvPr/>
        </p:nvSpPr>
        <p:spPr>
          <a:xfrm>
            <a:off x="8335248" y="3968087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B847722-B98D-3160-757D-D4C09D2CBBB6}"/>
              </a:ext>
            </a:extLst>
          </p:cNvPr>
          <p:cNvSpPr txBox="1"/>
          <p:nvPr/>
        </p:nvSpPr>
        <p:spPr>
          <a:xfrm>
            <a:off x="8994123" y="4190205"/>
            <a:ext cx="109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</a:t>
            </a:r>
            <a:endParaRPr lang="zh-CN" altLang="en-US" sz="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BE32199-4C89-249E-1DFD-896B5CA2BF3D}"/>
              </a:ext>
            </a:extLst>
          </p:cNvPr>
          <p:cNvSpPr txBox="1"/>
          <p:nvPr/>
        </p:nvSpPr>
        <p:spPr>
          <a:xfrm>
            <a:off x="8110212" y="3690783"/>
            <a:ext cx="109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8A38FD-DD9C-D562-23B4-76EB21C40E09}"/>
              </a:ext>
            </a:extLst>
          </p:cNvPr>
          <p:cNvSpPr txBox="1"/>
          <p:nvPr/>
        </p:nvSpPr>
        <p:spPr>
          <a:xfrm>
            <a:off x="954088" y="1404635"/>
            <a:ext cx="997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7446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735D"/>
      </a:accent1>
      <a:accent2>
        <a:srgbClr val="D1B35D"/>
      </a:accent2>
      <a:accent3>
        <a:srgbClr val="5A735D"/>
      </a:accent3>
      <a:accent4>
        <a:srgbClr val="D1B35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1839</Words>
  <Application>Microsoft Office PowerPoint</Application>
  <PresentationFormat>宽屏</PresentationFormat>
  <Paragraphs>201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华文行楷</vt:lpstr>
      <vt:lpstr>微软雅黑</vt:lpstr>
      <vt:lpstr>Arial</vt:lpstr>
      <vt:lpstr>Times New Roman</vt:lpstr>
      <vt:lpstr>Office 主题​​</vt:lpstr>
      <vt:lpstr>rPPG 调研汇报</vt:lpstr>
      <vt:lpstr>rPPG 原理</vt:lpstr>
      <vt:lpstr>rPPG 原理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什 鲤子</dc:creator>
  <cp:lastModifiedBy>Liu, Anbang/刘 安邦</cp:lastModifiedBy>
  <cp:revision>148</cp:revision>
  <dcterms:created xsi:type="dcterms:W3CDTF">2022-12-02T06:23:00Z</dcterms:created>
  <dcterms:modified xsi:type="dcterms:W3CDTF">2022-12-28T09:14:15Z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2022-12-15T05:45:27Z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310a4d5e-2ceb-42c5-823b-0e6357d08c83</vt:lpwstr>
  </property>
  <property fmtid="{D5CDD505-2E9C-101B-9397-08002B2CF9AE}" pid="8" name="MSIP_Label_a7295cc1-d279-42ac-ab4d-3b0f4fece050_ContentBits">
    <vt:lpwstr>0</vt:lpwstr>
  </property>
</Properties>
</file>