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55F7-156F-41AF-925C-9C8F5C8DE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31788-1D30-423A-8308-9180F4F70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68D9F-0D0E-4B99-B610-9C88C440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EB1D-D997-40C0-BEB6-FBDA87FAA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906F7-1EE3-442C-B4D2-FEBCCD15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F9E9-014B-46A3-9AAF-DAEA2B97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FB97-C54E-422F-971E-11F07048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0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E4E-5489-4906-B770-C4384CBF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5EDA7-AD03-4842-B621-B86BBF97A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3D93-34C7-4721-81A6-52F002BE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EB1D-D997-40C0-BEB6-FBDA87FAA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ECF1-0CD4-4265-9D46-B3BC3A4F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45EE5-567A-426C-9C2F-A5D7C588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FB97-C54E-422F-971E-11F07048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1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268A3-8757-4E07-BF07-D778CE1AD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D6407-4FA3-4199-B2E0-10018845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ECF75-CABA-4F7B-BE54-3525DBD0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EB1D-D997-40C0-BEB6-FBDA87FAA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C936-A0DA-477B-AB37-530B3A3F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616EA-36CB-441A-B401-63C943B7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FB97-C54E-422F-971E-11F07048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7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F242-1AF0-4D6C-927C-7DD8CCE8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7638-EBEA-4AC2-84DA-993FAB63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13A1-C25A-478C-9C69-27A442B9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EB1D-D997-40C0-BEB6-FBDA87FAA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A61F-0923-4DFE-BF2C-657AE612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F41A-6568-4B40-A782-D93DBEAB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FB97-C54E-422F-971E-11F07048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80EA-E03C-44D4-8300-F52CFB09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64C36-DF7F-479C-B4C1-0AC61497D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E993-B0B5-42DF-94B8-E391427D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EB1D-D997-40C0-BEB6-FBDA87FAA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87B6D-D3FF-4B83-9F5B-7BF2A273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7F7B7-697F-47A7-8492-C7907F0E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FB97-C54E-422F-971E-11F07048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0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9D45-9118-4F49-B7F7-E790EA09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D326-F148-485B-BAE2-25EB86CA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979CD-2B7A-451C-8527-FC97CE98F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428C-283A-4C21-9650-68B1489D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EB1D-D997-40C0-BEB6-FBDA87FAA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40B18-0F7E-4D76-A1E7-AA1ABA5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C730-717B-40E7-B0D3-7D92B86E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FB97-C54E-422F-971E-11F07048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3F08-93F2-4B3D-A1BD-B8D9B1A6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732BB-6155-440E-9C1D-AFD68729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97FD7-7243-40E6-BAA2-BBF90EF75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F077A-7036-4C49-9BCA-01F038FBA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C4712-47A5-4642-B939-D784BB43A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BD03E-3F51-4120-87C3-F4ED5AEF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EB1D-D997-40C0-BEB6-FBDA87FAA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1C62C-DCDB-4416-9D89-8AD69E2C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EF4CA-5A03-448C-B7EC-CFFAF619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FB97-C54E-422F-971E-11F07048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1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E121-196B-4752-8F5B-381CFCB0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11E95-CB2C-4BDC-9E0E-F00A2580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EB1D-D997-40C0-BEB6-FBDA87FAA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16854-9FB9-489E-9342-AFDBA289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E454A-5764-426A-BCDF-1C2A3D2D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FB97-C54E-422F-971E-11F07048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B1720-96B4-4817-8215-CD7009DA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EB1D-D997-40C0-BEB6-FBDA87FAA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F1AE9-0556-4AF9-909C-C2E2088C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EB7E4-57DD-467D-83A6-6DEFD5FE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FB97-C54E-422F-971E-11F07048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4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3489-9CB2-4A26-A812-FB4C3CC7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E036-30A3-4486-9A50-D2288FBC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A952C-71E3-40A9-8BDF-0F6542607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94C2-A0A3-4520-9B35-3501B62C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EB1D-D997-40C0-BEB6-FBDA87FAA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938B1-D46C-4B06-80B5-944376B5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544C2-BA70-4376-B346-99ED33FF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FB97-C54E-422F-971E-11F07048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20E9-2A93-4143-92E6-180B7074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18DA1-36E2-4FB8-88B9-65FA7AD58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6714A-ECF9-4505-A925-5B0B1A72C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3216E-0E70-4FED-B72E-51942D4E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EB1D-D997-40C0-BEB6-FBDA87FAA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65E6-1294-439A-88E6-368A64CD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23315-195F-4C28-B3A0-6173DCF2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FB97-C54E-422F-971E-11F07048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8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0F9B9-80DF-4EB0-BC6E-D958F107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57828-7680-4E1F-848D-2568CFAA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4BE0-3B0A-43F1-BE07-65B581BCF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EB1D-D997-40C0-BEB6-FBDA87FAA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2DE6-D25F-4115-B743-1DD354811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6A0F-96F6-4FA4-83D1-94030389F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FB97-C54E-422F-971E-11F07048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EB45-2853-41A8-9670-E47E0FDB4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Updated 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A0408-EABA-41B3-B50E-C283AA15D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2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Updated Pitch Deck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Pitch Deck</dc:title>
  <dc:creator>Pooran Prasad Rajanna</dc:creator>
  <cp:lastModifiedBy>Pooran Prasad Rajanna</cp:lastModifiedBy>
  <cp:revision>1</cp:revision>
  <dcterms:created xsi:type="dcterms:W3CDTF">2020-02-19T07:48:35Z</dcterms:created>
  <dcterms:modified xsi:type="dcterms:W3CDTF">2020-02-19T07:49:05Z</dcterms:modified>
</cp:coreProperties>
</file>