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Montserrat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Light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MontserratLight-italic.fntdata"/><Relationship Id="rId16" Type="http://schemas.openxmlformats.org/officeDocument/2006/relationships/font" Target="fonts/Montserrat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4169729a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4169729a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4169729a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4169729a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4169729a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4169729a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081c72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b081c72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Мессенджер на PyQt5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Montserrat Light"/>
                <a:ea typeface="Montserrat Light"/>
                <a:cs typeface="Montserrat Light"/>
                <a:sym typeface="Montserrat Light"/>
              </a:rPr>
              <a:t>Подготовили Макаров Андрей и Колмаков Дмитрий</a:t>
            </a:r>
            <a:endParaRPr sz="22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63" y="3571863"/>
            <a:ext cx="15716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1576500"/>
            <a:ext cx="4572000" cy="19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Возможности </a:t>
            </a: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клиентского приложения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9500" y="872650"/>
            <a:ext cx="3837000" cy="3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ru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сервером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ru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Удобная работа с текстом, горячие клавиши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ru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Многопоточность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ru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Адаптивный интерфейс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1901850"/>
            <a:ext cx="4572000" cy="13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Возможности сервера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939500" y="893175"/>
            <a:ext cx="3837000" cy="3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ru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клиентскими приложениями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ru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контактами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ru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сообщениями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ru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Безопасность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1896750"/>
            <a:ext cx="4572000" cy="13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Планы на будущее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939500" y="1108775"/>
            <a:ext cx="3837000" cy="3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ru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Шифрование данных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ru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Поддержка изображений, видео и документов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ru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Сжатие данных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ru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Расширенная система настроек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ontserrat"/>
              <a:buChar char="●"/>
            </a:pPr>
            <a:r>
              <a:rPr lang="ru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Расширенная работа с аккаунтом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Спасибо за внимание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