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2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975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380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1">
    <p:bg>
      <p:bgPr>
        <a:solidFill>
          <a:srgbClr val="4477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37240"/>
            <a:ext cx="12192000" cy="4876800"/>
          </a:xfrm>
          <a:prstGeom prst="rect">
            <a:avLst/>
          </a:prstGeom>
          <a:solidFill>
            <a:srgbClr val="4477D1"/>
          </a:solidFill>
        </p:spPr>
        <p:txBody>
          <a:bodyPr lIns="182880" tIns="182880" rIns="182880" bIns="182880"/>
          <a:lstStyle>
            <a:lvl1pPr marL="0" indent="0">
              <a:spcBef>
                <a:spcPts val="1333"/>
              </a:spcBef>
              <a:buFont typeface="Arial"/>
              <a:buNone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883898" indent="-457189">
              <a:spcBef>
                <a:spcPts val="1333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Segoe UI Light"/>
                <a:cs typeface="Segoe UI Light"/>
              </a:defRPr>
            </a:lvl2pPr>
            <a:lvl3pPr marL="1219170">
              <a:spcBef>
                <a:spcPts val="1333"/>
              </a:spcBef>
              <a:buFont typeface="Arial"/>
              <a:buChar char="•"/>
              <a:defRPr sz="2933">
                <a:solidFill>
                  <a:schemeClr val="bg1"/>
                </a:solidFill>
                <a:latin typeface="Segoe UI Light"/>
                <a:cs typeface="Segoe UI Light"/>
              </a:defRPr>
            </a:lvl3pPr>
            <a:lvl4pPr marL="1706837">
              <a:spcBef>
                <a:spcPts val="1333"/>
              </a:spcBef>
              <a:buFont typeface="Arial"/>
              <a:buChar char="•"/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4pPr>
            <a:lvl5pPr marL="1950671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400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1"/>
            <a:r>
              <a:rPr lang="en-US" dirty="0"/>
              <a:t>Bullet first level</a:t>
            </a:r>
          </a:p>
          <a:p>
            <a:pPr lvl="2"/>
            <a:r>
              <a:rPr lang="en-US" dirty="0"/>
              <a:t>Bullet second level</a:t>
            </a:r>
          </a:p>
          <a:p>
            <a:pPr lvl="3"/>
            <a:r>
              <a:rPr lang="en-US" dirty="0"/>
              <a:t>Bullet third level</a:t>
            </a:r>
          </a:p>
          <a:p>
            <a:pPr lvl="4"/>
            <a:r>
              <a:rPr lang="en-US" dirty="0"/>
              <a:t>Bullet fourth level</a:t>
            </a:r>
          </a:p>
        </p:txBody>
      </p:sp>
      <p:sp>
        <p:nvSpPr>
          <p:cNvPr id="20" name="Title 1"/>
          <p:cNvSpPr>
            <a:spLocks noGrp="1" noChangeAspect="1"/>
          </p:cNvSpPr>
          <p:nvPr>
            <p:ph type="title"/>
          </p:nvPr>
        </p:nvSpPr>
        <p:spPr>
          <a:xfrm>
            <a:off x="139021" y="-3"/>
            <a:ext cx="12052979" cy="1211893"/>
          </a:xfrm>
          <a:prstGeom prst="rect">
            <a:avLst/>
          </a:prstGeom>
        </p:spPr>
        <p:txBody>
          <a:bodyPr lIns="91440" tIns="91440" bIns="91440" anchor="ctr"/>
          <a:lstStyle>
            <a:lvl1pPr algn="l">
              <a:defRPr sz="5333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9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653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693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02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91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756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094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356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45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561D-E2DA-4D64-97EA-62CB5C0381DE}" type="datetimeFigureOut">
              <a:rPr lang="en-PH" smtClean="0"/>
              <a:t>09/11/2016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5764-0BF7-4B68-929E-1D785879EB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608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server infrastructure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54" y="252169"/>
            <a:ext cx="3431844" cy="211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cker containers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57" y="2310746"/>
            <a:ext cx="1998121" cy="166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atabase transpar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3" y="1487714"/>
            <a:ext cx="1374620" cy="137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aspberry pi transparent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119" y="3102237"/>
            <a:ext cx="3612881" cy="22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nodemcu transparent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038" y="2217139"/>
            <a:ext cx="2394262" cy="12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72" y="164690"/>
            <a:ext cx="2698956" cy="19955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8542" y="1712292"/>
            <a:ext cx="1281428" cy="20170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4781" y="5095496"/>
            <a:ext cx="1014077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Powershell</a:t>
            </a:r>
            <a:r>
              <a:rPr lang="en-US" sz="4800" dirty="0">
                <a:solidFill>
                  <a:schemeClr val="bg1"/>
                </a:solidFill>
              </a:rPr>
              <a:t> Invoke-</a:t>
            </a:r>
            <a:r>
              <a:rPr lang="en-US" sz="4800" dirty="0" err="1">
                <a:solidFill>
                  <a:schemeClr val="bg1"/>
                </a:solidFill>
              </a:rPr>
              <a:t>RestMethod</a:t>
            </a:r>
            <a:endParaRPr lang="en-US" sz="4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Paul Amazona| Developer</a:t>
            </a:r>
          </a:p>
        </p:txBody>
      </p:sp>
    </p:spTree>
    <p:extLst>
      <p:ext uri="{BB962C8B-B14F-4D97-AF65-F5344CB8AC3E}">
        <p14:creationId xmlns:p14="http://schemas.microsoft.com/office/powerpoint/2010/main" val="273269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Setup </a:t>
            </a:r>
            <a:r>
              <a:rPr lang="en-PH" dirty="0" err="1">
                <a:solidFill>
                  <a:schemeClr val="bg1"/>
                </a:solidFill>
              </a:rPr>
              <a:t>Powershell</a:t>
            </a:r>
            <a:r>
              <a:rPr lang="en-PH" dirty="0">
                <a:solidFill>
                  <a:schemeClr val="bg1"/>
                </a:solidFill>
              </a:rPr>
              <a:t>-Core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Setup </a:t>
            </a:r>
            <a:r>
              <a:rPr lang="en-PH" dirty="0" err="1">
                <a:solidFill>
                  <a:schemeClr val="bg1"/>
                </a:solidFill>
              </a:rPr>
              <a:t>Powershell</a:t>
            </a:r>
            <a:r>
              <a:rPr lang="en-PH" dirty="0">
                <a:solidFill>
                  <a:schemeClr val="bg1"/>
                </a:solidFill>
              </a:rPr>
              <a:t> Debugging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Debug Invoke-</a:t>
            </a:r>
            <a:r>
              <a:rPr lang="en-PH" dirty="0" err="1">
                <a:solidFill>
                  <a:schemeClr val="bg1"/>
                </a:solidFill>
              </a:rPr>
              <a:t>RestMethod</a:t>
            </a:r>
            <a:endParaRPr lang="en-PH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Demo on Invoke-</a:t>
            </a:r>
            <a:r>
              <a:rPr lang="en-PH" dirty="0" err="1">
                <a:solidFill>
                  <a:schemeClr val="bg1"/>
                </a:solidFill>
              </a:rPr>
              <a:t>RestMethod</a:t>
            </a:r>
            <a:r>
              <a:rPr lang="en-PH" dirty="0">
                <a:solidFill>
                  <a:schemeClr val="bg1"/>
                </a:solidFill>
              </a:rPr>
              <a:t> usage with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Session Guide</a:t>
            </a:r>
          </a:p>
        </p:txBody>
      </p:sp>
    </p:spTree>
    <p:extLst>
      <p:ext uri="{BB962C8B-B14F-4D97-AF65-F5344CB8AC3E}">
        <p14:creationId xmlns:p14="http://schemas.microsoft.com/office/powerpoint/2010/main" val="79868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PH" dirty="0">
                <a:solidFill>
                  <a:schemeClr val="bg1"/>
                </a:solidFill>
              </a:rPr>
              <a:t>&gt; </a:t>
            </a:r>
            <a:r>
              <a:rPr lang="fr-FR" dirty="0">
                <a:solidFill>
                  <a:schemeClr val="bg1"/>
                </a:solidFill>
              </a:rPr>
              <a:t>git clone --</a:t>
            </a:r>
            <a:r>
              <a:rPr lang="fr-FR" dirty="0" err="1">
                <a:solidFill>
                  <a:schemeClr val="bg1"/>
                </a:solidFill>
              </a:rPr>
              <a:t>recursive</a:t>
            </a:r>
            <a:r>
              <a:rPr lang="fr-FR" dirty="0">
                <a:solidFill>
                  <a:schemeClr val="bg1"/>
                </a:solidFill>
              </a:rPr>
              <a:t> https://github.com/PowerShell/PowerShell.git</a:t>
            </a:r>
          </a:p>
          <a:p>
            <a:r>
              <a:rPr lang="en-PH" dirty="0">
                <a:solidFill>
                  <a:schemeClr val="bg1"/>
                </a:solidFill>
              </a:rPr>
              <a:t>&gt; </a:t>
            </a:r>
            <a:r>
              <a:rPr lang="en-PH" dirty="0">
                <a:solidFill>
                  <a:schemeClr val="bg1"/>
                </a:solidFill>
              </a:rPr>
              <a:t>Import-Module ./build.psm1</a:t>
            </a:r>
          </a:p>
          <a:p>
            <a:r>
              <a:rPr lang="en-PH" dirty="0">
                <a:solidFill>
                  <a:schemeClr val="bg1"/>
                </a:solidFill>
              </a:rPr>
              <a:t>&gt; Start-</a:t>
            </a:r>
            <a:r>
              <a:rPr lang="en-PH" dirty="0" err="1">
                <a:solidFill>
                  <a:schemeClr val="bg1"/>
                </a:solidFill>
              </a:rPr>
              <a:t>PSBootstrap</a:t>
            </a:r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&gt; Start-</a:t>
            </a:r>
            <a:r>
              <a:rPr lang="en-PH" dirty="0" err="1">
                <a:solidFill>
                  <a:schemeClr val="bg1"/>
                </a:solidFill>
              </a:rPr>
              <a:t>PSBuild</a:t>
            </a:r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sz="2400" dirty="0">
                <a:solidFill>
                  <a:schemeClr val="bg1"/>
                </a:solidFill>
              </a:rPr>
              <a:t>Reference: https://github.com/PowerShell/PowerShell/blob/master/docs/building/windows-core.md</a:t>
            </a:r>
            <a:endParaRPr lang="en-PH" sz="2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Setup </a:t>
            </a:r>
            <a:r>
              <a:rPr lang="en-PH" dirty="0" err="1"/>
              <a:t>Powershell</a:t>
            </a:r>
            <a:r>
              <a:rPr lang="en-PH" dirty="0"/>
              <a:t>-Core</a:t>
            </a:r>
          </a:p>
        </p:txBody>
      </p:sp>
    </p:spTree>
    <p:extLst>
      <p:ext uri="{BB962C8B-B14F-4D97-AF65-F5344CB8AC3E}">
        <p14:creationId xmlns:p14="http://schemas.microsoft.com/office/powerpoint/2010/main" val="80467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Download corresponding package from </a:t>
            </a:r>
            <a:r>
              <a:rPr lang="en-PH" dirty="0" err="1">
                <a:solidFill>
                  <a:schemeClr val="bg1"/>
                </a:solidFill>
              </a:rPr>
              <a:t>github</a:t>
            </a:r>
            <a:r>
              <a:rPr lang="en-PH" dirty="0">
                <a:solidFill>
                  <a:schemeClr val="bg1"/>
                </a:solidFill>
              </a:rPr>
              <a:t>:</a:t>
            </a:r>
          </a:p>
          <a:p>
            <a:r>
              <a:rPr lang="en-PH" dirty="0">
                <a:solidFill>
                  <a:schemeClr val="bg1"/>
                </a:solidFill>
              </a:rPr>
              <a:t>     </a:t>
            </a:r>
            <a:r>
              <a:rPr lang="en-PH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https://github.com/PowerShell/PowerShell/releases/ 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2.   Install the package</a:t>
            </a:r>
          </a:p>
          <a:p>
            <a:pPr marL="426709" lvl="1" indent="0">
              <a:buNone/>
            </a:pPr>
            <a:r>
              <a:rPr lang="en-PH" dirty="0">
                <a:solidFill>
                  <a:schemeClr val="bg1"/>
                </a:solidFill>
              </a:rPr>
              <a:t>&gt; </a:t>
            </a:r>
            <a:r>
              <a:rPr lang="en-PH" dirty="0" err="1">
                <a:solidFill>
                  <a:schemeClr val="bg1"/>
                </a:solidFill>
              </a:rPr>
              <a:t>sudo</a:t>
            </a:r>
            <a:r>
              <a:rPr lang="en-PH" dirty="0">
                <a:solidFill>
                  <a:schemeClr val="bg1"/>
                </a:solidFill>
              </a:rPr>
              <a:t> </a:t>
            </a:r>
            <a:r>
              <a:rPr lang="en-PH" dirty="0" err="1">
                <a:solidFill>
                  <a:schemeClr val="bg1"/>
                </a:solidFill>
              </a:rPr>
              <a:t>dpkg</a:t>
            </a:r>
            <a:r>
              <a:rPr lang="en-PH" dirty="0">
                <a:solidFill>
                  <a:schemeClr val="bg1"/>
                </a:solidFill>
              </a:rPr>
              <a:t> -</a:t>
            </a:r>
            <a:r>
              <a:rPr lang="en-PH" dirty="0" err="1">
                <a:solidFill>
                  <a:schemeClr val="bg1"/>
                </a:solidFill>
              </a:rPr>
              <a:t>i</a:t>
            </a:r>
            <a:r>
              <a:rPr lang="en-PH" dirty="0">
                <a:solidFill>
                  <a:schemeClr val="bg1"/>
                </a:solidFill>
              </a:rPr>
              <a:t> powershell_6.0.0-alpha.12-1ubuntu1.14.04.1_amd64.deb</a:t>
            </a:r>
          </a:p>
          <a:p>
            <a:pPr marL="426709" lvl="1" indent="0">
              <a:buNone/>
            </a:pPr>
            <a:r>
              <a:rPr lang="en-PH" dirty="0">
                <a:solidFill>
                  <a:schemeClr val="bg1"/>
                </a:solidFill>
              </a:rPr>
              <a:t>&gt; </a:t>
            </a:r>
            <a:r>
              <a:rPr lang="en-PH" dirty="0" err="1">
                <a:solidFill>
                  <a:schemeClr val="bg1"/>
                </a:solidFill>
              </a:rPr>
              <a:t>sudo</a:t>
            </a:r>
            <a:r>
              <a:rPr lang="en-PH" dirty="0">
                <a:solidFill>
                  <a:schemeClr val="bg1"/>
                </a:solidFill>
              </a:rPr>
              <a:t> apt-get install -f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3.   Type “</a:t>
            </a:r>
            <a:r>
              <a:rPr lang="en-PH" dirty="0" err="1">
                <a:solidFill>
                  <a:schemeClr val="bg1"/>
                </a:solidFill>
              </a:rPr>
              <a:t>powershell</a:t>
            </a:r>
            <a:r>
              <a:rPr lang="en-PH" dirty="0">
                <a:solidFill>
                  <a:schemeClr val="bg1"/>
                </a:solidFill>
              </a:rPr>
              <a:t>” in the terminal and hit enter.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  <a:p>
            <a:r>
              <a:rPr lang="en-PH" dirty="0">
                <a:solidFill>
                  <a:schemeClr val="bg1"/>
                </a:solidFill>
              </a:rPr>
              <a:t>Reference: </a:t>
            </a:r>
            <a:r>
              <a:rPr lang="en-PH" dirty="0">
                <a:solidFill>
                  <a:schemeClr val="bg1"/>
                </a:solidFill>
              </a:rPr>
              <a:t>https://github.com/PowerShell/PowerShell/blob/master/docs/installation/linux.md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Installation of </a:t>
            </a:r>
            <a:r>
              <a:rPr lang="en-PH" dirty="0" err="1"/>
              <a:t>Powershell</a:t>
            </a:r>
            <a:r>
              <a:rPr lang="en-PH" dirty="0"/>
              <a:t>-Core on Linux</a:t>
            </a:r>
          </a:p>
        </p:txBody>
      </p:sp>
    </p:spTree>
    <p:extLst>
      <p:ext uri="{BB962C8B-B14F-4D97-AF65-F5344CB8AC3E}">
        <p14:creationId xmlns:p14="http://schemas.microsoft.com/office/powerpoint/2010/main" val="135225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Install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Install .NET Core Debugger (</a:t>
            </a:r>
            <a:r>
              <a:rPr lang="en-PH" dirty="0" err="1">
                <a:solidFill>
                  <a:schemeClr val="bg1"/>
                </a:solidFill>
              </a:rPr>
              <a:t>ctrl+shift+p</a:t>
            </a:r>
            <a:r>
              <a:rPr lang="en-PH" dirty="0">
                <a:solidFill>
                  <a:schemeClr val="bg1"/>
                </a:solidFill>
              </a:rPr>
              <a:t>)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Powershell</a:t>
            </a:r>
            <a:r>
              <a:rPr lang="en-PH" dirty="0"/>
              <a:t>-Core Debugging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8" y="2641729"/>
            <a:ext cx="10732853" cy="170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Invoke-</a:t>
            </a:r>
            <a:r>
              <a:rPr lang="en-PH" dirty="0" err="1"/>
              <a:t>RestMethod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4858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Install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>
                <a:solidFill>
                  <a:schemeClr val="bg1"/>
                </a:solidFill>
              </a:rPr>
              <a:t>Install .NET Core Debugger (</a:t>
            </a:r>
            <a:r>
              <a:rPr lang="en-PH" dirty="0" err="1">
                <a:solidFill>
                  <a:schemeClr val="bg1"/>
                </a:solidFill>
              </a:rPr>
              <a:t>ctrl+shift+p</a:t>
            </a:r>
            <a:r>
              <a:rPr lang="en-PH" dirty="0">
                <a:solidFill>
                  <a:schemeClr val="bg1"/>
                </a:solidFill>
              </a:rPr>
              <a:t>)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Debug Invoke-</a:t>
            </a:r>
            <a:r>
              <a:rPr lang="en-PH" dirty="0" err="1"/>
              <a:t>RestMethod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985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Wingdings</vt:lpstr>
      <vt:lpstr>Office Theme</vt:lpstr>
      <vt:lpstr>PowerPoint Presentation</vt:lpstr>
      <vt:lpstr>Session Guide</vt:lpstr>
      <vt:lpstr>Setup Powershell-Core</vt:lpstr>
      <vt:lpstr>Installation of Powershell-Core on Linux</vt:lpstr>
      <vt:lpstr>Powershell-Core Debugging</vt:lpstr>
      <vt:lpstr>Invoke-RestMethod</vt:lpstr>
      <vt:lpstr>Debug Invoke-RestMethod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Amazona</dc:creator>
  <cp:lastModifiedBy>Paul Amazona</cp:lastModifiedBy>
  <cp:revision>13</cp:revision>
  <dcterms:created xsi:type="dcterms:W3CDTF">2016-11-09T04:21:01Z</dcterms:created>
  <dcterms:modified xsi:type="dcterms:W3CDTF">2016-11-09T08:14:42Z</dcterms:modified>
</cp:coreProperties>
</file>