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9F17-46AB-459B-86AC-90D6BDD60A30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C593-9856-4CB8-B6A9-4478F13AD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30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9F17-46AB-459B-86AC-90D6BDD60A30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C593-9856-4CB8-B6A9-4478F13AD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0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9F17-46AB-459B-86AC-90D6BDD60A30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C593-9856-4CB8-B6A9-4478F13AD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78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9F17-46AB-459B-86AC-90D6BDD60A30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C593-9856-4CB8-B6A9-4478F13AD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47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9F17-46AB-459B-86AC-90D6BDD60A30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C593-9856-4CB8-B6A9-4478F13AD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96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9F17-46AB-459B-86AC-90D6BDD60A30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C593-9856-4CB8-B6A9-4478F13AD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35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9F17-46AB-459B-86AC-90D6BDD60A30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C593-9856-4CB8-B6A9-4478F13AD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0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9F17-46AB-459B-86AC-90D6BDD60A30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C593-9856-4CB8-B6A9-4478F13AD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3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9F17-46AB-459B-86AC-90D6BDD60A30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C593-9856-4CB8-B6A9-4478F13AD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74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9F17-46AB-459B-86AC-90D6BDD60A30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C593-9856-4CB8-B6A9-4478F13AD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2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9F17-46AB-459B-86AC-90D6BDD60A30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C593-9856-4CB8-B6A9-4478F13AD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11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09F17-46AB-459B-86AC-90D6BDD60A30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DC593-9856-4CB8-B6A9-4478F13AD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4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8399"/>
          <a:stretch/>
        </p:blipFill>
        <p:spPr>
          <a:xfrm>
            <a:off x="133859" y="644489"/>
            <a:ext cx="8375867" cy="533288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92854" y="161752"/>
            <a:ext cx="2660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System architecture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8320940" y="3180708"/>
            <a:ext cx="3871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Perloc</a:t>
            </a:r>
            <a:r>
              <a:rPr lang="en-US" altLang="zh-CN" dirty="0" smtClean="0"/>
              <a:t> includes 4 components:</a:t>
            </a:r>
          </a:p>
          <a:p>
            <a:r>
              <a:rPr lang="en-US" altLang="zh-CN" dirty="0" err="1" smtClean="0"/>
              <a:t>querier</a:t>
            </a:r>
            <a:r>
              <a:rPr lang="en-US" altLang="zh-CN" dirty="0" smtClean="0"/>
              <a:t>, site survey component,</a:t>
            </a:r>
          </a:p>
          <a:p>
            <a:r>
              <a:rPr lang="en-US" altLang="zh-CN" dirty="0" smtClean="0"/>
              <a:t>search scheme and inverse localization.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39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30" y="974728"/>
            <a:ext cx="4848225" cy="2590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442" y="3565528"/>
            <a:ext cx="3048000" cy="581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492" y="4146553"/>
            <a:ext cx="2247900" cy="657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7017" y="4810754"/>
            <a:ext cx="1466850" cy="647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3642" y="5452730"/>
            <a:ext cx="1800225" cy="3619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7794" y="635608"/>
            <a:ext cx="3344929" cy="390787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0258" y="4705979"/>
            <a:ext cx="1371600" cy="4286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1176" y="4600145"/>
            <a:ext cx="1238250" cy="6381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81835" y="5294985"/>
            <a:ext cx="2705100" cy="4953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778191" y="124399"/>
            <a:ext cx="6727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Reference </a:t>
            </a:r>
            <a:r>
              <a:rPr lang="en-US" altLang="zh-CN" sz="2400" dirty="0"/>
              <a:t>point geographical coordinates </a:t>
            </a:r>
            <a:r>
              <a:rPr lang="en-US" altLang="zh-CN" sz="2400" dirty="0" smtClean="0"/>
              <a:t>calculation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279155" y="5950666"/>
            <a:ext cx="3782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Calculate reference point’s depth </a:t>
            </a:r>
          </a:p>
          <a:p>
            <a:r>
              <a:rPr lang="en-US" altLang="zh-CN" dirty="0" smtClean="0"/>
              <a:t>based on binocular ranging technique.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494667" y="5950666"/>
            <a:ext cx="4949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Estimate reference point geographical coordinates </a:t>
            </a:r>
          </a:p>
          <a:p>
            <a:r>
              <a:rPr lang="en-US" altLang="zh-CN" dirty="0" smtClean="0"/>
              <a:t>according to depth.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1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25" y="1047750"/>
            <a:ext cx="4933950" cy="4533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044" y="1775511"/>
            <a:ext cx="3981450" cy="923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044" y="3389567"/>
            <a:ext cx="4267200" cy="9239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92854" y="161752"/>
            <a:ext cx="2560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Inverse localization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3551583" y="5682817"/>
            <a:ext cx="6308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Determine user’s location by solving equation groups and leveraging RANSAC method to estimate error of each solution. 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4630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854" y="1223494"/>
            <a:ext cx="3445879" cy="22876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733" y="1206293"/>
            <a:ext cx="3537617" cy="23048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733" y="4126354"/>
            <a:ext cx="3537617" cy="22563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853" y="4094066"/>
            <a:ext cx="3445879" cy="228382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92854" y="161752"/>
            <a:ext cx="2442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System Evaluation</a:t>
            </a:r>
            <a:endParaRPr lang="zh-CN" altLang="en-US" sz="2400" dirty="0"/>
          </a:p>
        </p:txBody>
      </p:sp>
      <p:sp>
        <p:nvSpPr>
          <p:cNvPr id="10" name="文本框 8"/>
          <p:cNvSpPr txBox="1"/>
          <p:nvPr/>
        </p:nvSpPr>
        <p:spPr>
          <a:xfrm>
            <a:off x="2521" y="2158686"/>
            <a:ext cx="805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Office</a:t>
            </a:r>
            <a:endParaRPr lang="zh-CN" altLang="en-US" sz="2000" dirty="0"/>
          </a:p>
        </p:txBody>
      </p:sp>
      <p:sp>
        <p:nvSpPr>
          <p:cNvPr id="11" name="文本框 8"/>
          <p:cNvSpPr txBox="1"/>
          <p:nvPr/>
        </p:nvSpPr>
        <p:spPr>
          <a:xfrm>
            <a:off x="2521" y="5062641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Shopping </a:t>
            </a:r>
          </a:p>
          <a:p>
            <a:r>
              <a:rPr lang="en-US" altLang="zh-CN" sz="2000" dirty="0" smtClean="0"/>
              <a:t>mall</a:t>
            </a:r>
            <a:endParaRPr lang="zh-CN" altLang="en-US" sz="2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/>
          <a:srcRect l="6088" r="7253"/>
          <a:stretch/>
        </p:blipFill>
        <p:spPr>
          <a:xfrm>
            <a:off x="919572" y="1348912"/>
            <a:ext cx="3860800" cy="201965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531" y="4326342"/>
            <a:ext cx="3597321" cy="1819275"/>
          </a:xfrm>
          <a:prstGeom prst="rect">
            <a:avLst/>
          </a:prstGeom>
        </p:spPr>
      </p:pic>
      <p:sp>
        <p:nvSpPr>
          <p:cNvPr id="14" name="文本框 8"/>
          <p:cNvSpPr txBox="1"/>
          <p:nvPr/>
        </p:nvSpPr>
        <p:spPr>
          <a:xfrm>
            <a:off x="2090026" y="3511191"/>
            <a:ext cx="175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Office floor plan.</a:t>
            </a:r>
            <a:endParaRPr lang="zh-CN" altLang="en-US" dirty="0"/>
          </a:p>
        </p:txBody>
      </p:sp>
      <p:sp>
        <p:nvSpPr>
          <p:cNvPr id="15" name="文本框 8"/>
          <p:cNvSpPr txBox="1"/>
          <p:nvPr/>
        </p:nvSpPr>
        <p:spPr>
          <a:xfrm>
            <a:off x="1732235" y="6377893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Shopping mall floor plan</a:t>
            </a:r>
            <a:endParaRPr lang="zh-CN" altLang="en-US" dirty="0"/>
          </a:p>
        </p:txBody>
      </p:sp>
      <p:sp>
        <p:nvSpPr>
          <p:cNvPr id="16" name="文本框 8"/>
          <p:cNvSpPr txBox="1"/>
          <p:nvPr/>
        </p:nvSpPr>
        <p:spPr>
          <a:xfrm>
            <a:off x="5223253" y="3511191"/>
            <a:ext cx="247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CDF of localization error.</a:t>
            </a:r>
            <a:endParaRPr lang="zh-CN" altLang="en-US" dirty="0"/>
          </a:p>
        </p:txBody>
      </p:sp>
      <p:sp>
        <p:nvSpPr>
          <p:cNvPr id="17" name="文本框 8"/>
          <p:cNvSpPr txBox="1"/>
          <p:nvPr/>
        </p:nvSpPr>
        <p:spPr>
          <a:xfrm>
            <a:off x="8814592" y="3511191"/>
            <a:ext cx="245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CDF of localization time.</a:t>
            </a:r>
            <a:endParaRPr lang="zh-CN" altLang="en-US" dirty="0"/>
          </a:p>
        </p:txBody>
      </p:sp>
      <p:sp>
        <p:nvSpPr>
          <p:cNvPr id="18" name="文本框 8"/>
          <p:cNvSpPr txBox="1"/>
          <p:nvPr/>
        </p:nvSpPr>
        <p:spPr>
          <a:xfrm>
            <a:off x="5223253" y="6377893"/>
            <a:ext cx="247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CDF of localization error.</a:t>
            </a:r>
            <a:endParaRPr lang="zh-CN" altLang="en-US" dirty="0"/>
          </a:p>
        </p:txBody>
      </p:sp>
      <p:sp>
        <p:nvSpPr>
          <p:cNvPr id="19" name="文本框 8"/>
          <p:cNvSpPr txBox="1"/>
          <p:nvPr/>
        </p:nvSpPr>
        <p:spPr>
          <a:xfrm>
            <a:off x="8814592" y="6377893"/>
            <a:ext cx="245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CDF of localization time.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92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96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9</cp:revision>
  <dcterms:created xsi:type="dcterms:W3CDTF">2015-07-16T11:24:35Z</dcterms:created>
  <dcterms:modified xsi:type="dcterms:W3CDTF">2015-07-16T13:45:40Z</dcterms:modified>
</cp:coreProperties>
</file>