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185" y="245110"/>
            <a:ext cx="11500485" cy="647001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en-IN" altLang="en-US"/>
          </a:p>
          <a:p>
            <a:r>
              <a:rPr lang="en-IN" altLang="en-US"/>
              <a:t>What is Coding?</a:t>
            </a:r>
            <a:endParaRPr lang="en-IN" altLang="en-US"/>
          </a:p>
          <a:p>
            <a:r>
              <a:rPr lang="en-IN" altLang="en-US"/>
              <a:t>Coding is like giving a computer step by step instructions on how to react to a certain input.</a:t>
            </a:r>
            <a:endParaRPr lang="en-IN" altLang="en-US"/>
          </a:p>
          <a:p>
            <a:r>
              <a:rPr lang="en-IN" altLang="en-US"/>
              <a:t>eg: What should happen on a mouse click or key press?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How are the </a:t>
            </a:r>
            <a:r>
              <a:rPr lang="en-IN" altLang="en-US">
                <a:sym typeface="+mn-ea"/>
              </a:rPr>
              <a:t>instructions given to a computer</a:t>
            </a:r>
            <a:r>
              <a:rPr lang="en-IN" altLang="en-US"/>
              <a:t>?</a:t>
            </a:r>
            <a:endParaRPr lang="en-IN" altLang="en-US"/>
          </a:p>
          <a:p>
            <a:r>
              <a:rPr lang="en-IN" altLang="en-US"/>
              <a:t>Computer does not understand our language it only understands binary code (Bi means two)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What is binary code?</a:t>
            </a:r>
            <a:endParaRPr lang="en-IN" altLang="en-US"/>
          </a:p>
          <a:p>
            <a:r>
              <a:rPr lang="en-IN" altLang="en-US"/>
              <a:t>It is the data which is represented with two-symbol system 0 and 1 (0 - Off, 1 - On).</a:t>
            </a:r>
            <a:endParaRPr lang="en-IN" altLang="en-US"/>
          </a:p>
          <a:p>
            <a:r>
              <a:rPr lang="en-IN" altLang="en-US"/>
              <a:t>So whatever </a:t>
            </a:r>
            <a:r>
              <a:rPr lang="en-IN" altLang="en-US">
                <a:sym typeface="+mn-ea"/>
              </a:rPr>
              <a:t>instructions </a:t>
            </a:r>
            <a:r>
              <a:rPr lang="en-IN" altLang="en-US"/>
              <a:t>we give to the computer are internally converted into 0 and 1.</a:t>
            </a:r>
            <a:endParaRPr lang="en-IN" altLang="en-US"/>
          </a:p>
          <a:p>
            <a:r>
              <a:rPr lang="en-IN" altLang="en-US"/>
              <a:t>eg: A is represented as 01000001 in binary format.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185" y="245110"/>
            <a:ext cx="11500485" cy="6470015"/>
          </a:xfrm>
          <a:ln>
            <a:solidFill>
              <a:schemeClr val="accent1"/>
            </a:solidFill>
          </a:ln>
        </p:spPr>
        <p:txBody>
          <a:bodyPr>
            <a:normAutofit lnSpcReduction="20000"/>
          </a:bodyPr>
          <a:lstStyle/>
          <a:p>
            <a:endParaRPr lang="en-IN" altLang="en-US"/>
          </a:p>
          <a:p>
            <a:r>
              <a:rPr lang="en-IN" altLang="en-US"/>
              <a:t>What do </a:t>
            </a:r>
            <a:r>
              <a:rPr lang="en-IN" altLang="en-US">
                <a:sym typeface="+mn-ea"/>
              </a:rPr>
              <a:t>programmers </a:t>
            </a:r>
            <a:r>
              <a:rPr lang="en-IN" altLang="en-US"/>
              <a:t>/coders do?</a:t>
            </a:r>
            <a:endParaRPr lang="en-IN" altLang="en-US"/>
          </a:p>
          <a:p>
            <a:r>
              <a:rPr lang="en-IN" altLang="en-US"/>
              <a:t>They write the instructions to be given to a computer using a language and </a:t>
            </a:r>
            <a:r>
              <a:rPr lang="en-IN" altLang="en-US">
                <a:sym typeface="+mn-ea"/>
              </a:rPr>
              <a:t>then </a:t>
            </a:r>
            <a:r>
              <a:rPr lang="en-IN" altLang="en-US"/>
              <a:t>that language converts the </a:t>
            </a:r>
            <a:r>
              <a:rPr lang="en-IN" altLang="en-US">
                <a:sym typeface="+mn-ea"/>
              </a:rPr>
              <a:t>instructions into binary code i.e 0 and 1. This language used by programmers to write instructions is known as programming language and the instructions are also known as code/scorce code.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What is </a:t>
            </a:r>
            <a:r>
              <a:rPr lang="en-IN" altLang="en-US">
                <a:sym typeface="+mn-ea"/>
              </a:rPr>
              <a:t>programming language?</a:t>
            </a:r>
            <a:endParaRPr lang="en-IN" altLang="en-US"/>
          </a:p>
          <a:p>
            <a:r>
              <a:rPr lang="en-IN" altLang="en-US"/>
              <a:t>A programming language is a vocabulary and set of grammatical rules.</a:t>
            </a:r>
            <a:endParaRPr lang="en-IN" altLang="en-US"/>
          </a:p>
          <a:p>
            <a:r>
              <a:rPr lang="en-IN" altLang="en-US"/>
              <a:t>eg of </a:t>
            </a:r>
            <a:r>
              <a:rPr lang="en-IN" altLang="en-US">
                <a:sym typeface="+mn-ea"/>
              </a:rPr>
              <a:t>programming languages: c, c++, java, python, javascript etc..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Categories of </a:t>
            </a:r>
            <a:r>
              <a:rPr lang="en-IN" altLang="en-US">
                <a:sym typeface="+mn-ea"/>
              </a:rPr>
              <a:t>programming languages?</a:t>
            </a:r>
            <a:endParaRPr lang="en-IN" altLang="en-US"/>
          </a:p>
          <a:p>
            <a:r>
              <a:rPr lang="en-IN" altLang="en-US"/>
              <a:t>1. Machine Code =&gt; Consists of 0 and 1</a:t>
            </a:r>
            <a:endParaRPr lang="en-IN" altLang="en-US"/>
          </a:p>
          <a:p>
            <a:r>
              <a:rPr lang="en-IN" altLang="en-US"/>
              <a:t>2. Assembly Language (Low Level Language) =&gt; eg: ADD R0, R3, R5 </a:t>
            </a:r>
            <a:endParaRPr lang="en-IN" altLang="en-US"/>
          </a:p>
          <a:p>
            <a:r>
              <a:rPr lang="en-IN" altLang="en-US"/>
              <a:t>3. System Language =&gt; Used to program the actual computer itself (eg: C, C++)</a:t>
            </a:r>
            <a:endParaRPr lang="en-IN" altLang="en-US"/>
          </a:p>
          <a:p>
            <a:r>
              <a:rPr lang="en-IN" altLang="en-US"/>
              <a:t>4. High Level Languages =&gt; Used to build consumer based applications (eg: Java, Python, JavaScript etc.) 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185" y="245110"/>
            <a:ext cx="11500485" cy="6470015"/>
          </a:xfrm>
          <a:ln>
            <a:solidFill>
              <a:schemeClr val="accent1"/>
            </a:solidFill>
          </a:ln>
        </p:spPr>
        <p:txBody>
          <a:bodyPr>
            <a:normAutofit lnSpcReduction="20000"/>
          </a:bodyPr>
          <a:lstStyle/>
          <a:p>
            <a:endParaRPr lang="en-IN" altLang="en-US"/>
          </a:p>
          <a:p>
            <a:r>
              <a:rPr lang="en-IN" altLang="en-US"/>
              <a:t>How do </a:t>
            </a:r>
            <a:r>
              <a:rPr lang="en-IN" altLang="en-US">
                <a:sym typeface="+mn-ea"/>
              </a:rPr>
              <a:t>programming languages convert code into binary format?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Using the tools know as compiler and interpreter. Every language has it's own compiler or interpreter.</a:t>
            </a:r>
            <a:endParaRPr lang="en-IN" altLang="en-US"/>
          </a:p>
          <a:p>
            <a:endParaRPr lang="en-IN" altLang="en-US"/>
          </a:p>
          <a:p>
            <a:r>
              <a:rPr lang="en-IN" altLang="en-US">
                <a:sym typeface="+mn-ea"/>
              </a:rPr>
              <a:t>Difference between Compiler and Interpreter?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Compiler - It has a explicit compilation step in which code is converted into binary format and then the program is executed</a:t>
            </a:r>
            <a:endParaRPr lang="en-IN" altLang="en-US">
              <a:sym typeface="+mn-ea"/>
            </a:endParaRPr>
          </a:p>
          <a:p>
            <a:r>
              <a:rPr lang="en-IN" altLang="en-US"/>
              <a:t>Interpreter - </a:t>
            </a:r>
            <a:r>
              <a:rPr lang="en-IN" altLang="en-US">
                <a:sym typeface="+mn-ea"/>
              </a:rPr>
              <a:t>It does not have a compilation step. </a:t>
            </a:r>
            <a:r>
              <a:rPr lang="en-IN" altLang="en-US"/>
              <a:t>It converts the code </a:t>
            </a:r>
            <a:r>
              <a:rPr lang="en-IN" altLang="en-US">
                <a:sym typeface="+mn-ea"/>
              </a:rPr>
              <a:t>into binary format in the run time i.e while executing the program.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r>
              <a:rPr lang="en-IN" altLang="en-US"/>
              <a:t>Conclusion</a:t>
            </a:r>
            <a:endParaRPr lang="en-IN" altLang="en-US"/>
          </a:p>
          <a:p>
            <a:r>
              <a:rPr lang="en-IN" altLang="en-US"/>
              <a:t>Coding is writting instructions for a computer to perform certain task using a programming language which converts the code into binary format using a compiler or interpreter.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Presentation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POPHALE AJIKYA</cp:lastModifiedBy>
  <cp:revision>6</cp:revision>
  <dcterms:created xsi:type="dcterms:W3CDTF">2020-05-02T21:36:25Z</dcterms:created>
  <dcterms:modified xsi:type="dcterms:W3CDTF">2020-05-02T22:19:11Z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