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3" r:id="rId8"/>
    <p:sldId id="262"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5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1/14/2018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1/14/2018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45"/>
            <a:ext cx="7772400" cy="914401"/>
          </a:xfrm>
        </p:spPr>
        <p:txBody>
          <a:bodyPr>
            <a:noAutofit/>
          </a:bodyPr>
          <a:lstStyle/>
          <a:p>
            <a:r>
              <a:rPr lang="en-US" sz="6600" dirty="0" smtClean="0">
                <a:solidFill>
                  <a:srgbClr val="FF0000"/>
                </a:solidFill>
              </a:rPr>
              <a:t>Line Following Robot</a:t>
            </a:r>
            <a:endParaRPr lang="en-US" sz="6600"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81200"/>
            <a:ext cx="9144000" cy="4876800"/>
          </a:xfrm>
          <a:prstGeom prst="rect">
            <a:avLst/>
          </a:prstGeom>
        </p:spPr>
      </p:pic>
      <p:sp>
        <p:nvSpPr>
          <p:cNvPr id="5" name="TextBox 4"/>
          <p:cNvSpPr txBox="1"/>
          <p:nvPr/>
        </p:nvSpPr>
        <p:spPr>
          <a:xfrm>
            <a:off x="228600" y="1161383"/>
            <a:ext cx="2819400" cy="461665"/>
          </a:xfrm>
          <a:prstGeom prst="rect">
            <a:avLst/>
          </a:prstGeom>
          <a:noFill/>
        </p:spPr>
        <p:txBody>
          <a:bodyPr wrap="square" rtlCol="0">
            <a:spAutoFit/>
          </a:bodyPr>
          <a:lstStyle/>
          <a:p>
            <a:r>
              <a:rPr lang="en-US" sz="2400" dirty="0" smtClean="0">
                <a:solidFill>
                  <a:srgbClr val="FFFF00"/>
                </a:solidFill>
              </a:rPr>
              <a:t>By </a:t>
            </a:r>
            <a:r>
              <a:rPr lang="en-US" sz="2400" dirty="0">
                <a:solidFill>
                  <a:srgbClr val="FFFF00"/>
                </a:solidFill>
              </a:rPr>
              <a:t>S</a:t>
            </a:r>
            <a:r>
              <a:rPr lang="en-US" sz="2400" dirty="0" smtClean="0">
                <a:solidFill>
                  <a:srgbClr val="FFFF00"/>
                </a:solidFill>
              </a:rPr>
              <a:t>usan </a:t>
            </a:r>
            <a:r>
              <a:rPr lang="en-US" sz="2400" dirty="0" err="1">
                <a:solidFill>
                  <a:srgbClr val="FFFF00"/>
                </a:solidFill>
              </a:rPr>
              <a:t>g</a:t>
            </a:r>
            <a:r>
              <a:rPr lang="en-US" sz="2400" dirty="0" err="1" smtClean="0">
                <a:solidFill>
                  <a:srgbClr val="FFFF00"/>
                </a:solidFill>
              </a:rPr>
              <a:t>himre</a:t>
            </a:r>
            <a:endParaRPr lang="en-US" sz="2400" dirty="0">
              <a:solidFill>
                <a:srgbClr val="FFFF00"/>
              </a:solidFill>
            </a:endParaRPr>
          </a:p>
        </p:txBody>
      </p:sp>
    </p:spTree>
    <p:extLst>
      <p:ext uri="{BB962C8B-B14F-4D97-AF65-F5344CB8AC3E}">
        <p14:creationId xmlns:p14="http://schemas.microsoft.com/office/powerpoint/2010/main" val="18230968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marR="0">
              <a:lnSpc>
                <a:spcPct val="115000"/>
              </a:lnSpc>
              <a:spcBef>
                <a:spcPts val="0"/>
              </a:spcBef>
              <a:spcAft>
                <a:spcPts val="1000"/>
              </a:spcAft>
            </a:pPr>
            <a:r>
              <a:rPr lang="en-US" sz="2800" dirty="0">
                <a:latin typeface="Calibri"/>
                <a:ea typeface="Calibri"/>
                <a:cs typeface="Mangal"/>
              </a:rPr>
              <a:t>Line </a:t>
            </a:r>
            <a:r>
              <a:rPr lang="en-US" sz="2800" dirty="0" smtClean="0">
                <a:latin typeface="Calibri"/>
                <a:ea typeface="Calibri"/>
                <a:cs typeface="Mangal"/>
              </a:rPr>
              <a:t>following </a:t>
            </a:r>
            <a:r>
              <a:rPr lang="en-US" sz="2800" dirty="0">
                <a:latin typeface="Calibri"/>
                <a:ea typeface="Calibri"/>
                <a:cs typeface="Mangal"/>
              </a:rPr>
              <a:t>Robot is a simple wheel supported Robot which follows the line drawn on the surface </a:t>
            </a:r>
            <a:r>
              <a:rPr lang="en-US" sz="2800" dirty="0" smtClean="0">
                <a:latin typeface="Calibri"/>
                <a:ea typeface="Calibri"/>
                <a:cs typeface="Mangal"/>
              </a:rPr>
              <a:t>on which </a:t>
            </a:r>
            <a:r>
              <a:rPr lang="en-US" sz="2800" dirty="0">
                <a:latin typeface="Calibri"/>
                <a:ea typeface="Calibri"/>
                <a:cs typeface="Mangal"/>
              </a:rPr>
              <a:t>it moves. It tracks the line with the help of infrared sensors (IR) and move according to the data provided by the sensors. </a:t>
            </a:r>
            <a:endParaRPr lang="en-US" sz="2400" dirty="0">
              <a:latin typeface="Calibri"/>
              <a:ea typeface="Calibri"/>
              <a:cs typeface="Mangal"/>
            </a:endParaRPr>
          </a:p>
          <a:p>
            <a:endParaRPr lang="en-US" dirty="0"/>
          </a:p>
        </p:txBody>
      </p:sp>
    </p:spTree>
    <p:extLst>
      <p:ext uri="{BB962C8B-B14F-4D97-AF65-F5344CB8AC3E}">
        <p14:creationId xmlns:p14="http://schemas.microsoft.com/office/powerpoint/2010/main" val="79859935"/>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 choose this project?</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514350" indent="-514350">
              <a:buFont typeface="+mj-lt"/>
              <a:buAutoNum type="arabicPeriod"/>
            </a:pPr>
            <a:r>
              <a:rPr lang="en-US" dirty="0" smtClean="0"/>
              <a:t>Simple to construct for beginners.</a:t>
            </a:r>
          </a:p>
          <a:p>
            <a:pPr marL="514350" indent="-514350">
              <a:buFont typeface="+mj-lt"/>
              <a:buAutoNum type="arabicPeriod"/>
            </a:pPr>
            <a:r>
              <a:rPr lang="en-US" dirty="0" smtClean="0"/>
              <a:t>Helps in understanding the use of motors, motor drivers and IR sensors.</a:t>
            </a:r>
          </a:p>
          <a:p>
            <a:pPr marL="514350" indent="-514350">
              <a:buFont typeface="+mj-lt"/>
              <a:buAutoNum type="arabicPeriod"/>
            </a:pPr>
            <a:r>
              <a:rPr lang="en-US" dirty="0" smtClean="0"/>
              <a:t>Portable and easy to demonstrate.</a:t>
            </a:r>
          </a:p>
          <a:p>
            <a:pPr marL="514350" indent="-514350">
              <a:buFont typeface="+mj-lt"/>
              <a:buAutoNum type="arabicPeriod"/>
            </a:pPr>
            <a:r>
              <a:rPr lang="en-US" dirty="0" smtClean="0"/>
              <a:t>Various uses in higher version.</a:t>
            </a:r>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a:p>
        </p:txBody>
      </p:sp>
    </p:spTree>
    <p:extLst>
      <p:ext uri="{BB962C8B-B14F-4D97-AF65-F5344CB8AC3E}">
        <p14:creationId xmlns:p14="http://schemas.microsoft.com/office/powerpoint/2010/main" val="106657928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construction</a:t>
            </a:r>
            <a:endParaRPr lang="en-US" dirty="0"/>
          </a:p>
        </p:txBody>
      </p:sp>
      <p:sp>
        <p:nvSpPr>
          <p:cNvPr id="3" name="Content Placeholder 2"/>
          <p:cNvSpPr>
            <a:spLocks noGrp="1"/>
          </p:cNvSpPr>
          <p:nvPr>
            <p:ph idx="1"/>
          </p:nvPr>
        </p:nvSpPr>
        <p:spPr/>
        <p:txBody>
          <a:bodyPr/>
          <a:lstStyle/>
          <a:p>
            <a:r>
              <a:rPr lang="en-US" dirty="0" smtClean="0"/>
              <a:t>This robot is constructed using:</a:t>
            </a:r>
          </a:p>
          <a:p>
            <a:pPr marL="514350" indent="-514350">
              <a:buFont typeface="+mj-lt"/>
              <a:buAutoNum type="arabicPeriod"/>
            </a:pPr>
            <a:r>
              <a:rPr lang="en-US" dirty="0" smtClean="0"/>
              <a:t>IR sensors(2)</a:t>
            </a:r>
          </a:p>
          <a:p>
            <a:pPr marL="514350" indent="-514350">
              <a:buFont typeface="+mj-lt"/>
              <a:buAutoNum type="arabicPeriod"/>
            </a:pPr>
            <a:r>
              <a:rPr lang="en-US" dirty="0" smtClean="0"/>
              <a:t>Motors(2)</a:t>
            </a:r>
          </a:p>
          <a:p>
            <a:pPr marL="514350" indent="-514350">
              <a:buFont typeface="+mj-lt"/>
              <a:buAutoNum type="arabicPeriod"/>
            </a:pPr>
            <a:r>
              <a:rPr lang="en-US" dirty="0" smtClean="0"/>
              <a:t>Motor drivers(1)</a:t>
            </a:r>
          </a:p>
          <a:p>
            <a:pPr marL="514350" indent="-514350">
              <a:buFont typeface="+mj-lt"/>
              <a:buAutoNum type="arabicPeriod"/>
            </a:pPr>
            <a:r>
              <a:rPr lang="en-US" dirty="0" smtClean="0"/>
              <a:t>Battery(1)</a:t>
            </a:r>
          </a:p>
          <a:p>
            <a:pPr marL="514350" indent="-514350">
              <a:buFont typeface="+mj-lt"/>
              <a:buAutoNum type="arabicPeriod"/>
            </a:pPr>
            <a:r>
              <a:rPr lang="en-US" dirty="0" smtClean="0"/>
              <a:t>Support body and wheels(2)</a:t>
            </a:r>
          </a:p>
          <a:p>
            <a:pPr marL="514350" indent="-514350">
              <a:buFont typeface="+mj-lt"/>
              <a:buAutoNum type="arabicPeriod"/>
            </a:pPr>
            <a:r>
              <a:rPr lang="en-US" dirty="0" smtClean="0"/>
              <a:t>Switch and </a:t>
            </a:r>
            <a:r>
              <a:rPr lang="en-US" smtClean="0"/>
              <a:t>connecting wires</a:t>
            </a:r>
            <a:endParaRPr lang="en-US" dirty="0"/>
          </a:p>
        </p:txBody>
      </p:sp>
    </p:spTree>
    <p:extLst>
      <p:ext uri="{BB962C8B-B14F-4D97-AF65-F5344CB8AC3E}">
        <p14:creationId xmlns:p14="http://schemas.microsoft.com/office/powerpoint/2010/main" val="1069212400"/>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a:t>
            </a:r>
            <a:endParaRPr lang="en-US" dirty="0"/>
          </a:p>
        </p:txBody>
      </p:sp>
      <p:sp>
        <p:nvSpPr>
          <p:cNvPr id="3" name="Content Placeholder 2"/>
          <p:cNvSpPr>
            <a:spLocks noGrp="1"/>
          </p:cNvSpPr>
          <p:nvPr>
            <p:ph idx="1"/>
          </p:nvPr>
        </p:nvSpPr>
        <p:spPr/>
        <p:txBody>
          <a:bodyPr>
            <a:normAutofit fontScale="92500" lnSpcReduction="10000"/>
          </a:bodyPr>
          <a:lstStyle/>
          <a:p>
            <a:r>
              <a:rPr lang="en-US" dirty="0"/>
              <a:t>For the proper working of the Robot the battery provides the power to IR and to the motor driver. IR sensors are connected to the motor drivers and the motor drivers to the motors. The Robot is placed in a surface with a white line. When the sensors face the black surface they observe IR radiation and hence the collector can’t sense the Radiation and returns signal to the motor driver and the driver rotates the motor. When the sensor faces the white surface then it returns the signal and the motor driver stops the respective motor. This cause one motor to rotate but other to stop hence the Robot begins to turn in a direction following the line.</a:t>
            </a:r>
          </a:p>
        </p:txBody>
      </p:sp>
    </p:spTree>
    <p:extLst>
      <p:ext uri="{BB962C8B-B14F-4D97-AF65-F5344CB8AC3E}">
        <p14:creationId xmlns:p14="http://schemas.microsoft.com/office/powerpoint/2010/main" val="4150346687"/>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Simple representation of the system:</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4728" y="2468201"/>
            <a:ext cx="4114543" cy="3597998"/>
          </a:xfrm>
        </p:spPr>
      </p:pic>
    </p:spTree>
    <p:extLst>
      <p:ext uri="{BB962C8B-B14F-4D97-AF65-F5344CB8AC3E}">
        <p14:creationId xmlns:p14="http://schemas.microsoft.com/office/powerpoint/2010/main" val="606796141"/>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Schematic drawing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42966"/>
            <a:ext cx="8229600" cy="4173830"/>
          </a:xfrm>
        </p:spPr>
      </p:pic>
    </p:spTree>
    <p:extLst>
      <p:ext uri="{BB962C8B-B14F-4D97-AF65-F5344CB8AC3E}">
        <p14:creationId xmlns:p14="http://schemas.microsoft.com/office/powerpoint/2010/main" val="30013775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85800"/>
            <a:ext cx="9296400" cy="1161288"/>
          </a:xfrm>
        </p:spPr>
        <p:txBody>
          <a:bodyPr>
            <a:normAutofit fontScale="90000"/>
          </a:bodyPr>
          <a:lstStyle/>
          <a:p>
            <a:r>
              <a:rPr lang="en-US" dirty="0" smtClean="0"/>
              <a:t>  Application </a:t>
            </a:r>
            <a:r>
              <a:rPr lang="en-US" dirty="0"/>
              <a:t>and Future </a:t>
            </a:r>
            <a:r>
              <a:rPr lang="en-US" dirty="0" smtClean="0"/>
              <a:t>Enhancement</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a:t>I</a:t>
            </a:r>
            <a:r>
              <a:rPr lang="en-US" dirty="0" smtClean="0"/>
              <a:t>t </a:t>
            </a:r>
            <a:r>
              <a:rPr lang="en-US" dirty="0"/>
              <a:t>can be used to make day to day transportation system. </a:t>
            </a:r>
            <a:r>
              <a:rPr lang="en-US" dirty="0" smtClean="0"/>
              <a:t> </a:t>
            </a:r>
          </a:p>
          <a:p>
            <a:pPr marL="514350" indent="-514350">
              <a:buFont typeface="+mj-lt"/>
              <a:buAutoNum type="arabicPeriod"/>
            </a:pPr>
            <a:r>
              <a:rPr lang="en-US" dirty="0" smtClean="0"/>
              <a:t>Moving </a:t>
            </a:r>
            <a:r>
              <a:rPr lang="en-US" dirty="0"/>
              <a:t>materials inside a house or industries will be quite much easier with the help of this robot. </a:t>
            </a:r>
            <a:r>
              <a:rPr lang="en-US" dirty="0" smtClean="0"/>
              <a:t> </a:t>
            </a:r>
          </a:p>
          <a:p>
            <a:pPr marL="514350" indent="-514350">
              <a:buFont typeface="+mj-lt"/>
              <a:buAutoNum type="arabicPeriod"/>
            </a:pPr>
            <a:r>
              <a:rPr lang="en-US" dirty="0" smtClean="0"/>
              <a:t>As </a:t>
            </a:r>
            <a:r>
              <a:rPr lang="en-US" dirty="0"/>
              <a:t>it moves in a fixed path it can be used to do repetitive work in a certain area</a:t>
            </a:r>
            <a:r>
              <a:rPr lang="en-US" dirty="0" smtClean="0"/>
              <a:t>. </a:t>
            </a:r>
          </a:p>
          <a:p>
            <a:pPr marL="514350" indent="-514350">
              <a:buFont typeface="+mj-lt"/>
              <a:buAutoNum type="arabicPeriod"/>
            </a:pPr>
            <a:r>
              <a:rPr lang="en-US" dirty="0" smtClean="0"/>
              <a:t> </a:t>
            </a:r>
            <a:r>
              <a:rPr lang="en-US" dirty="0"/>
              <a:t>In future it can be used to make a fully automated home system where all the transportation works are done by robots. </a:t>
            </a:r>
            <a:endParaRPr lang="en-US" dirty="0" smtClean="0"/>
          </a:p>
          <a:p>
            <a:pPr marL="514350" indent="-514350">
              <a:buFont typeface="+mj-lt"/>
              <a:buAutoNum type="arabicPeriod"/>
            </a:pPr>
            <a:r>
              <a:rPr lang="en-US" dirty="0" smtClean="0"/>
              <a:t>It </a:t>
            </a:r>
            <a:r>
              <a:rPr lang="en-US" dirty="0"/>
              <a:t>can be used to transport material from mine which will save a lot of cost and manpower.</a:t>
            </a:r>
          </a:p>
          <a:p>
            <a:pPr marL="0" indent="0">
              <a:buNone/>
            </a:pPr>
            <a:endParaRPr lang="en-US" dirty="0"/>
          </a:p>
        </p:txBody>
      </p:sp>
    </p:spTree>
    <p:extLst>
      <p:ext uri="{BB962C8B-B14F-4D97-AF65-F5344CB8AC3E}">
        <p14:creationId xmlns:p14="http://schemas.microsoft.com/office/powerpoint/2010/main" val="3546647157"/>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8000" dirty="0" smtClean="0">
                <a:solidFill>
                  <a:srgbClr val="FF0000"/>
                </a:solidFill>
              </a:rPr>
              <a:t>     Thank you</a:t>
            </a:r>
            <a:endParaRPr lang="en-US" sz="8000" dirty="0">
              <a:solidFill>
                <a:srgbClr val="FF0000"/>
              </a:solidFill>
            </a:endParaRPr>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223391614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64</TotalTime>
  <Words>354</Words>
  <Application>Microsoft Office PowerPoint</Application>
  <PresentationFormat>On-screen Show (4:3)</PresentationFormat>
  <Paragraphs>30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Flow</vt:lpstr>
      <vt:lpstr>Line Following Robot</vt:lpstr>
      <vt:lpstr>Introduction</vt:lpstr>
      <vt:lpstr>Why I choose this project?</vt:lpstr>
      <vt:lpstr>construction</vt:lpstr>
      <vt:lpstr>Working:</vt:lpstr>
      <vt:lpstr>Simple representation of the system:</vt:lpstr>
      <vt:lpstr>Schematic drawing</vt:lpstr>
      <vt:lpstr>  Application and Future Enhancement</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 Following Robot</dc:title>
  <dc:creator>Susan ghimire</dc:creator>
  <cp:lastModifiedBy>Susan ghimire</cp:lastModifiedBy>
  <cp:revision>14</cp:revision>
  <dcterms:created xsi:type="dcterms:W3CDTF">2006-08-16T00:00:00Z</dcterms:created>
  <dcterms:modified xsi:type="dcterms:W3CDTF">2018-01-14T12:54:41Z</dcterms:modified>
</cp:coreProperties>
</file>