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7" r:id="rId1"/>
  </p:sldMasterIdLst>
  <p:sldIdLst>
    <p:sldId id="256" r:id="rId2"/>
    <p:sldId id="257" r:id="rId3"/>
    <p:sldId id="267" r:id="rId4"/>
    <p:sldId id="260" r:id="rId5"/>
    <p:sldId id="265"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3504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811095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6437120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8843654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219687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5721305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96028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03350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66522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964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3/28/2025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22379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3/28/2025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7716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3/28/2025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721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3/28/2025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6678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3/28/2025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1997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3/28/2025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12850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D6E9DEC-419B-4CC5-A080-3B06BD5A8291}" type="datetimeFigureOut">
              <a:rPr lang="en-US" smtClean="0"/>
              <a:t>3/28/2025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3453866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AF49A1F-028C-AFC0-3A64-9AF56BE6A0BA}"/>
              </a:ext>
            </a:extLst>
          </p:cNvPr>
          <p:cNvSpPr>
            <a:spLocks noGrp="1"/>
          </p:cNvSpPr>
          <p:nvPr>
            <p:ph idx="1"/>
          </p:nvPr>
        </p:nvSpPr>
        <p:spPr>
          <a:xfrm>
            <a:off x="768775" y="1321208"/>
            <a:ext cx="8596668" cy="4462280"/>
          </a:xfrm>
        </p:spPr>
        <p:txBody>
          <a:bodyPr>
            <a:normAutofit/>
          </a:bodyPr>
          <a:lstStyle/>
          <a:p>
            <a:pPr marL="0" indent="0" algn="ctr">
              <a:buNone/>
            </a:pPr>
            <a:r>
              <a:rPr lang="en-GB" sz="3000" b="1" dirty="0">
                <a:latin typeface="+mj-lt"/>
              </a:rPr>
              <a:t>SCHOOL OF PURE &amp; APPLIED SCIENCES </a:t>
            </a:r>
          </a:p>
          <a:p>
            <a:pPr marL="0" indent="0" algn="ctr">
              <a:buNone/>
            </a:pPr>
            <a:r>
              <a:rPr lang="en-GB" sz="3000" b="1" dirty="0">
                <a:latin typeface="+mj-lt"/>
              </a:rPr>
              <a:t>DEPARTMENT OF COMPUTING &amp; INFORMATION SCIENCE  </a:t>
            </a:r>
            <a:endParaRPr lang="en-US" sz="3000" b="1" dirty="0">
              <a:latin typeface="+mj-lt"/>
            </a:endParaRPr>
          </a:p>
          <a:p>
            <a:pPr marL="0" indent="0" algn="ctr">
              <a:buNone/>
            </a:pPr>
            <a:r>
              <a:rPr lang="en-GB" dirty="0">
                <a:effectLst/>
                <a:latin typeface="+mj-lt"/>
                <a:ea typeface="Calibri" panose="020F0502020204030204" pitchFamily="34" charset="0"/>
                <a:cs typeface="Times New Roman" panose="02020603050405020304" pitchFamily="18" charset="0"/>
              </a:rPr>
              <a:t>SIT400: PROJECT </a:t>
            </a:r>
            <a:endParaRPr lang="en-US" dirty="0">
              <a:effectLst/>
              <a:latin typeface="+mj-lt"/>
              <a:ea typeface="Calibri" panose="020F0502020204030204" pitchFamily="34" charset="0"/>
              <a:cs typeface="Times New Roman" panose="02020603050405020304" pitchFamily="18" charset="0"/>
            </a:endParaRPr>
          </a:p>
          <a:p>
            <a:pPr marL="0" indent="0" algn="ctr">
              <a:buNone/>
            </a:pPr>
            <a:r>
              <a:rPr lang="en-US" dirty="0">
                <a:effectLst/>
                <a:latin typeface="+mj-lt"/>
                <a:ea typeface="Calibri" panose="020F0502020204030204" pitchFamily="34" charset="0"/>
                <a:cs typeface="Times New Roman" panose="02020603050405020304" pitchFamily="18" charset="0"/>
              </a:rPr>
              <a:t>SONA PREMIUM CAR RENTAL PROJECT</a:t>
            </a:r>
          </a:p>
          <a:p>
            <a:pPr marL="0" indent="0" algn="ctr">
              <a:buNone/>
            </a:pPr>
            <a:r>
              <a:rPr lang="en-US" dirty="0" err="1">
                <a:effectLst/>
                <a:latin typeface="+mj-lt"/>
                <a:ea typeface="Calibri" panose="020F0502020204030204" pitchFamily="34" charset="0"/>
                <a:cs typeface="Times New Roman" panose="02020603050405020304" pitchFamily="18" charset="0"/>
              </a:rPr>
              <a:t>Hesborn</a:t>
            </a:r>
            <a:r>
              <a:rPr lang="en-US" dirty="0">
                <a:effectLst/>
                <a:latin typeface="+mj-lt"/>
                <a:ea typeface="Calibri" panose="020F0502020204030204" pitchFamily="34" charset="0"/>
                <a:cs typeface="Times New Roman" panose="02020603050405020304" pitchFamily="18" charset="0"/>
              </a:rPr>
              <a:t> </a:t>
            </a:r>
            <a:r>
              <a:rPr lang="en-US" dirty="0" err="1">
                <a:effectLst/>
                <a:latin typeface="+mj-lt"/>
                <a:ea typeface="Calibri" panose="020F0502020204030204" pitchFamily="34" charset="0"/>
                <a:cs typeface="Times New Roman" panose="02020603050405020304" pitchFamily="18" charset="0"/>
              </a:rPr>
              <a:t>Anyandarua</a:t>
            </a:r>
            <a:endParaRPr lang="en-US" dirty="0">
              <a:effectLst/>
              <a:latin typeface="+mj-lt"/>
              <a:ea typeface="Calibri" panose="020F0502020204030204" pitchFamily="34" charset="0"/>
              <a:cs typeface="Times New Roman" panose="02020603050405020304" pitchFamily="18" charset="0"/>
            </a:endParaRPr>
          </a:p>
          <a:p>
            <a:pPr marL="0" indent="0" algn="ctr">
              <a:buNone/>
            </a:pPr>
            <a:r>
              <a:rPr lang="en-US" dirty="0">
                <a:latin typeface="+mj-lt"/>
              </a:rPr>
              <a:t>J31/6847/2021</a:t>
            </a:r>
            <a:endParaRPr lang="en-US" b="1" dirty="0">
              <a:latin typeface="+mj-lt"/>
            </a:endParaRPr>
          </a:p>
          <a:p>
            <a:pPr marL="0" indent="0" algn="ctr">
              <a:buNone/>
            </a:pPr>
            <a:r>
              <a:rPr lang="en-US" b="1" dirty="0">
                <a:latin typeface="+mj-lt"/>
              </a:rPr>
              <a:t>SUPERVISOR</a:t>
            </a:r>
            <a:endParaRPr lang="en-US" dirty="0">
              <a:latin typeface="+mj-lt"/>
            </a:endParaRPr>
          </a:p>
          <a:p>
            <a:pPr marL="0" indent="0" algn="ctr">
              <a:buNone/>
            </a:pPr>
            <a:r>
              <a:rPr lang="en-US" dirty="0">
                <a:latin typeface="+mj-lt"/>
              </a:rPr>
              <a:t>Dr. DANCAN KIBUI</a:t>
            </a:r>
          </a:p>
        </p:txBody>
      </p:sp>
      <p:pic>
        <p:nvPicPr>
          <p:cNvPr id="6" name="Picture 12" descr="C:\Users\araka_000\Desktop\kenyatta_University_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438" y="146412"/>
            <a:ext cx="1321979" cy="1174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051565" y="318312"/>
            <a:ext cx="7014057" cy="830997"/>
          </a:xfrm>
          <a:prstGeom prst="rect">
            <a:avLst/>
          </a:prstGeom>
        </p:spPr>
        <p:txBody>
          <a:bodyPr wrap="square">
            <a:spAutoFit/>
          </a:bodyPr>
          <a:lstStyle/>
          <a:p>
            <a:pPr algn="ctr"/>
            <a:r>
              <a:rPr lang="en-GB" sz="4800" b="1" dirty="0"/>
              <a:t>KENYATTA UNIVERSITY </a:t>
            </a:r>
          </a:p>
        </p:txBody>
      </p:sp>
    </p:spTree>
    <p:extLst>
      <p:ext uri="{BB962C8B-B14F-4D97-AF65-F5344CB8AC3E}">
        <p14:creationId xmlns:p14="http://schemas.microsoft.com/office/powerpoint/2010/main" val="2447904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F11F7-64B1-8E36-E020-F872B334AC01}"/>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BD603AF3-9F59-B99A-DB44-5AEBCBD8C4DD}"/>
              </a:ext>
            </a:extLst>
          </p:cNvPr>
          <p:cNvSpPr>
            <a:spLocks noGrp="1"/>
          </p:cNvSpPr>
          <p:nvPr>
            <p:ph idx="1"/>
          </p:nvPr>
        </p:nvSpPr>
        <p:spPr>
          <a:xfrm>
            <a:off x="677334" y="1711235"/>
            <a:ext cx="8596668" cy="525069"/>
          </a:xfrm>
        </p:spPr>
        <p:txBody>
          <a:bodyPr>
            <a:noAutofit/>
          </a:bodyPr>
          <a:lstStyle/>
          <a:p>
            <a:r>
              <a:rPr lang="en-GB" dirty="0"/>
              <a:t>I am solving the problem of high wage bills in car rental companies as the software does many of the tasks and also solve on environmental pollution as paperwork will be much minimal with the software </a:t>
            </a:r>
          </a:p>
          <a:p>
            <a:r>
              <a:rPr lang="en-GB" dirty="0"/>
              <a:t>The beneficiaries are both renting companies and those who may want to rent the cars</a:t>
            </a:r>
          </a:p>
          <a:p>
            <a:endParaRPr lang="en-GB" dirty="0"/>
          </a:p>
          <a:p>
            <a:pPr marL="0" indent="0">
              <a:buNone/>
            </a:pPr>
            <a:endParaRPr lang="en-US" dirty="0"/>
          </a:p>
        </p:txBody>
      </p:sp>
      <p:sp>
        <p:nvSpPr>
          <p:cNvPr id="7" name="TextBox 6">
            <a:extLst>
              <a:ext uri="{FF2B5EF4-FFF2-40B4-BE49-F238E27FC236}">
                <a16:creationId xmlns:a16="http://schemas.microsoft.com/office/drawing/2014/main" id="{69AE5CD2-8A4D-ADA2-2B6A-9595B0D36704}"/>
              </a:ext>
            </a:extLst>
          </p:cNvPr>
          <p:cNvSpPr txBox="1"/>
          <p:nvPr/>
        </p:nvSpPr>
        <p:spPr>
          <a:xfrm>
            <a:off x="911087" y="3998339"/>
            <a:ext cx="6102626" cy="1477328"/>
          </a:xfrm>
          <a:prstGeom prst="rect">
            <a:avLst/>
          </a:prstGeom>
          <a:noFill/>
        </p:spPr>
        <p:txBody>
          <a:bodyPr wrap="square">
            <a:spAutoFit/>
          </a:bodyPr>
          <a:lstStyle/>
          <a:p>
            <a:r>
              <a:rPr lang="en-US" dirty="0"/>
              <a:t>Sona car rental system enables users to log in, and book cars available for rental from the comfort of their homes, one can book more than one car </a:t>
            </a:r>
            <a:r>
              <a:rPr lang="en-US" dirty="0" err="1"/>
              <a:t>simoulteniously</a:t>
            </a:r>
            <a:r>
              <a:rPr lang="en-US" dirty="0"/>
              <a:t> and enables companies to monitor the progress of the company and cars hence smooth running of the company </a:t>
            </a:r>
          </a:p>
        </p:txBody>
      </p:sp>
      <p:sp>
        <p:nvSpPr>
          <p:cNvPr id="12" name="Title 1">
            <a:extLst>
              <a:ext uri="{FF2B5EF4-FFF2-40B4-BE49-F238E27FC236}">
                <a16:creationId xmlns:a16="http://schemas.microsoft.com/office/drawing/2014/main" id="{60D6A112-31D2-05A7-9FBF-868ED99D89A0}"/>
              </a:ext>
            </a:extLst>
          </p:cNvPr>
          <p:cNvSpPr txBox="1">
            <a:spLocks/>
          </p:cNvSpPr>
          <p:nvPr/>
        </p:nvSpPr>
        <p:spPr>
          <a:xfrm>
            <a:off x="765313" y="333793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SOLUTION</a:t>
            </a:r>
          </a:p>
        </p:txBody>
      </p:sp>
    </p:spTree>
    <p:extLst>
      <p:ext uri="{BB962C8B-B14F-4D97-AF65-F5344CB8AC3E}">
        <p14:creationId xmlns:p14="http://schemas.microsoft.com/office/powerpoint/2010/main" val="3876294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F0147-60EE-A203-F58A-07A54CB74AD0}"/>
              </a:ext>
            </a:extLst>
          </p:cNvPr>
          <p:cNvSpPr>
            <a:spLocks noGrp="1"/>
          </p:cNvSpPr>
          <p:nvPr>
            <p:ph type="title"/>
          </p:nvPr>
        </p:nvSpPr>
        <p:spPr/>
        <p:txBody>
          <a:bodyPr/>
          <a:lstStyle/>
          <a:p>
            <a:r>
              <a:rPr lang="en-US" dirty="0"/>
              <a:t>PROJECT OBJECTIVES </a:t>
            </a:r>
          </a:p>
        </p:txBody>
      </p:sp>
      <p:sp>
        <p:nvSpPr>
          <p:cNvPr id="3" name="Content Placeholder 2">
            <a:extLst>
              <a:ext uri="{FF2B5EF4-FFF2-40B4-BE49-F238E27FC236}">
                <a16:creationId xmlns:a16="http://schemas.microsoft.com/office/drawing/2014/main" id="{CEEB5437-F92E-67B2-A9C9-C4F9CB1C42B2}"/>
              </a:ext>
            </a:extLst>
          </p:cNvPr>
          <p:cNvSpPr>
            <a:spLocks noGrp="1"/>
          </p:cNvSpPr>
          <p:nvPr>
            <p:ph idx="1"/>
          </p:nvPr>
        </p:nvSpPr>
        <p:spPr>
          <a:xfrm>
            <a:off x="677334" y="1930400"/>
            <a:ext cx="8596668" cy="3880773"/>
          </a:xfrm>
        </p:spPr>
        <p:txBody>
          <a:bodyPr/>
          <a:lstStyle/>
          <a:p>
            <a:pPr algn="just">
              <a:buFont typeface="+mj-lt"/>
              <a:buAutoNum type="arabicPeriod"/>
            </a:pPr>
            <a:r>
              <a:rPr lang="en-GB" dirty="0"/>
              <a:t>To integrate a registration module to allow users to create accounts and save cars they would like to experience in future if not now</a:t>
            </a:r>
          </a:p>
          <a:p>
            <a:pPr algn="just">
              <a:buFont typeface="+mj-lt"/>
              <a:buAutoNum type="arabicPeriod"/>
            </a:pPr>
            <a:r>
              <a:rPr lang="en-GB" dirty="0"/>
              <a:t>To integrate a payment gateway to allow users to make payments through M-</a:t>
            </a:r>
            <a:r>
              <a:rPr lang="en-GB" dirty="0" err="1"/>
              <a:t>pesa</a:t>
            </a:r>
            <a:r>
              <a:rPr lang="en-GB" dirty="0"/>
              <a:t> express</a:t>
            </a:r>
          </a:p>
          <a:p>
            <a:pPr algn="just">
              <a:buFont typeface="+mj-lt"/>
              <a:buAutoNum type="arabicPeriod"/>
            </a:pPr>
            <a:r>
              <a:rPr lang="en-GB" dirty="0"/>
              <a:t>To develop a reporting module that allow administrators to monitor the company trajectory</a:t>
            </a:r>
            <a:endParaRPr lang="en-US" dirty="0"/>
          </a:p>
        </p:txBody>
      </p:sp>
    </p:spTree>
    <p:extLst>
      <p:ext uri="{BB962C8B-B14F-4D97-AF65-F5344CB8AC3E}">
        <p14:creationId xmlns:p14="http://schemas.microsoft.com/office/powerpoint/2010/main" val="1216611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A448A-0CAE-4756-3327-174FC9FD402F}"/>
              </a:ext>
            </a:extLst>
          </p:cNvPr>
          <p:cNvSpPr>
            <a:spLocks noGrp="1"/>
          </p:cNvSpPr>
          <p:nvPr>
            <p:ph type="title"/>
          </p:nvPr>
        </p:nvSpPr>
        <p:spPr>
          <a:xfrm>
            <a:off x="768774" y="529046"/>
            <a:ext cx="8596667" cy="566738"/>
          </a:xfrm>
        </p:spPr>
        <p:txBody>
          <a:bodyPr/>
          <a:lstStyle/>
          <a:p>
            <a:r>
              <a:rPr lang="en-US" dirty="0"/>
              <a:t>METHODOLOGY</a:t>
            </a:r>
          </a:p>
        </p:txBody>
      </p:sp>
      <p:sp>
        <p:nvSpPr>
          <p:cNvPr id="5" name="Text Placeholder 4">
            <a:extLst>
              <a:ext uri="{FF2B5EF4-FFF2-40B4-BE49-F238E27FC236}">
                <a16:creationId xmlns:a16="http://schemas.microsoft.com/office/drawing/2014/main" id="{F25DAAC8-8527-8F59-9F72-30DB26EF22DC}"/>
              </a:ext>
            </a:extLst>
          </p:cNvPr>
          <p:cNvSpPr>
            <a:spLocks noGrp="1"/>
          </p:cNvSpPr>
          <p:nvPr>
            <p:ph type="body" sz="half" idx="2"/>
          </p:nvPr>
        </p:nvSpPr>
        <p:spPr>
          <a:xfrm>
            <a:off x="768773" y="1547351"/>
            <a:ext cx="8596667" cy="674024"/>
          </a:xfrm>
        </p:spPr>
        <p:txBody>
          <a:bodyPr>
            <a:normAutofit fontScale="92500" lnSpcReduction="20000"/>
          </a:bodyPr>
          <a:lstStyle/>
          <a:p>
            <a:r>
              <a:rPr lang="en-US" sz="2400" dirty="0">
                <a:latin typeface="+mj-lt"/>
              </a:rPr>
              <a:t>I took the iterative way where by I tested every module separately before integrating them to work together</a:t>
            </a:r>
            <a:endParaRPr lang="en-US" dirty="0"/>
          </a:p>
        </p:txBody>
      </p:sp>
      <p:sp>
        <p:nvSpPr>
          <p:cNvPr id="6" name="Title 1">
            <a:extLst>
              <a:ext uri="{FF2B5EF4-FFF2-40B4-BE49-F238E27FC236}">
                <a16:creationId xmlns:a16="http://schemas.microsoft.com/office/drawing/2014/main" id="{03D05D82-85AA-81EB-01E7-6567565E4660}"/>
              </a:ext>
            </a:extLst>
          </p:cNvPr>
          <p:cNvSpPr txBox="1">
            <a:spLocks/>
          </p:cNvSpPr>
          <p:nvPr/>
        </p:nvSpPr>
        <p:spPr>
          <a:xfrm>
            <a:off x="585895" y="2444915"/>
            <a:ext cx="8596668" cy="13208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400" b="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SYSTEM DEVELOPMENT TOOLS</a:t>
            </a:r>
            <a:endParaRPr lang="en-US" dirty="0"/>
          </a:p>
        </p:txBody>
      </p:sp>
      <p:sp>
        <p:nvSpPr>
          <p:cNvPr id="9" name="TextBox 8">
            <a:extLst>
              <a:ext uri="{FF2B5EF4-FFF2-40B4-BE49-F238E27FC236}">
                <a16:creationId xmlns:a16="http://schemas.microsoft.com/office/drawing/2014/main" id="{A8CF553E-42C8-9335-C208-B0328D2E9768}"/>
              </a:ext>
            </a:extLst>
          </p:cNvPr>
          <p:cNvSpPr txBox="1"/>
          <p:nvPr/>
        </p:nvSpPr>
        <p:spPr>
          <a:xfrm>
            <a:off x="768773" y="4304397"/>
            <a:ext cx="6102626" cy="369332"/>
          </a:xfrm>
          <a:prstGeom prst="rect">
            <a:avLst/>
          </a:prstGeom>
          <a:noFill/>
        </p:spPr>
        <p:txBody>
          <a:bodyPr wrap="square">
            <a:spAutoFit/>
          </a:bodyPr>
          <a:lstStyle/>
          <a:p>
            <a:r>
              <a:rPr lang="en-GB" dirty="0"/>
              <a:t>HTML,CSS, JS, Python, Django and Bootstrap </a:t>
            </a:r>
            <a:endParaRPr lang="en-US" dirty="0"/>
          </a:p>
        </p:txBody>
      </p:sp>
    </p:spTree>
    <p:extLst>
      <p:ext uri="{BB962C8B-B14F-4D97-AF65-F5344CB8AC3E}">
        <p14:creationId xmlns:p14="http://schemas.microsoft.com/office/powerpoint/2010/main" val="3425929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3603F-7743-3B17-A042-669470128038}"/>
              </a:ext>
            </a:extLst>
          </p:cNvPr>
          <p:cNvSpPr>
            <a:spLocks noGrp="1"/>
          </p:cNvSpPr>
          <p:nvPr>
            <p:ph type="title"/>
          </p:nvPr>
        </p:nvSpPr>
        <p:spPr/>
        <p:txBody>
          <a:bodyPr/>
          <a:lstStyle/>
          <a:p>
            <a:r>
              <a:rPr lang="en-US" dirty="0"/>
              <a:t>Challenges </a:t>
            </a:r>
          </a:p>
        </p:txBody>
      </p:sp>
      <p:sp>
        <p:nvSpPr>
          <p:cNvPr id="3" name="Content Placeholder 2">
            <a:extLst>
              <a:ext uri="{FF2B5EF4-FFF2-40B4-BE49-F238E27FC236}">
                <a16:creationId xmlns:a16="http://schemas.microsoft.com/office/drawing/2014/main" id="{F7551447-09E6-5230-3EFD-CF56985CAB14}"/>
              </a:ext>
            </a:extLst>
          </p:cNvPr>
          <p:cNvSpPr>
            <a:spLocks noGrp="1"/>
          </p:cNvSpPr>
          <p:nvPr>
            <p:ph idx="1"/>
          </p:nvPr>
        </p:nvSpPr>
        <p:spPr/>
        <p:txBody>
          <a:bodyPr>
            <a:normAutofit/>
          </a:bodyPr>
          <a:lstStyle/>
          <a:p>
            <a:r>
              <a:rPr lang="en-GB" sz="2800" dirty="0"/>
              <a:t>The M-</a:t>
            </a:r>
            <a:r>
              <a:rPr lang="en-GB" sz="2800" dirty="0" err="1"/>
              <a:t>pesa</a:t>
            </a:r>
            <a:r>
              <a:rPr lang="en-GB" sz="2800" dirty="0"/>
              <a:t> integration caused an Issue because I used the 2018 documentation which is outdated, however I managed to figure it out and fixed it </a:t>
            </a:r>
            <a:r>
              <a:rPr lang="en-US" sz="2800" dirty="0"/>
              <a:t>Self</a:t>
            </a:r>
            <a:r>
              <a:rPr lang="en-GB" sz="2800" dirty="0"/>
              <a:t>immediately</a:t>
            </a:r>
            <a:endParaRPr lang="en-US" sz="2800" dirty="0"/>
          </a:p>
        </p:txBody>
      </p:sp>
      <p:sp>
        <p:nvSpPr>
          <p:cNvPr id="4" name="Title 1">
            <a:extLst>
              <a:ext uri="{FF2B5EF4-FFF2-40B4-BE49-F238E27FC236}">
                <a16:creationId xmlns:a16="http://schemas.microsoft.com/office/drawing/2014/main" id="{5B00D5B1-452D-56B0-ED74-80A3A321A59A}"/>
              </a:ext>
            </a:extLst>
          </p:cNvPr>
          <p:cNvSpPr txBox="1">
            <a:spLocks/>
          </p:cNvSpPr>
          <p:nvPr/>
        </p:nvSpPr>
        <p:spPr>
          <a:xfrm>
            <a:off x="692059" y="390921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Evaluation </a:t>
            </a:r>
          </a:p>
        </p:txBody>
      </p:sp>
      <p:sp>
        <p:nvSpPr>
          <p:cNvPr id="5" name="Content Placeholder 2">
            <a:extLst>
              <a:ext uri="{FF2B5EF4-FFF2-40B4-BE49-F238E27FC236}">
                <a16:creationId xmlns:a16="http://schemas.microsoft.com/office/drawing/2014/main" id="{F7551447-09E6-5230-3EFD-CF56985CAB14}"/>
              </a:ext>
            </a:extLst>
          </p:cNvPr>
          <p:cNvSpPr txBox="1">
            <a:spLocks/>
          </p:cNvSpPr>
          <p:nvPr/>
        </p:nvSpPr>
        <p:spPr>
          <a:xfrm>
            <a:off x="677334" y="4569615"/>
            <a:ext cx="8596668" cy="9636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dirty="0">
                <a:ea typeface="Calibri" panose="020F0502020204030204" pitchFamily="34" charset="0"/>
              </a:rPr>
              <a:t>I managed to attain more than 95% of my objectives</a:t>
            </a:r>
            <a:endParaRPr lang="en-US" sz="2800" dirty="0"/>
          </a:p>
        </p:txBody>
      </p:sp>
    </p:spTree>
    <p:extLst>
      <p:ext uri="{BB962C8B-B14F-4D97-AF65-F5344CB8AC3E}">
        <p14:creationId xmlns:p14="http://schemas.microsoft.com/office/powerpoint/2010/main" val="32227817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187</TotalTime>
  <Words>260</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PowerPoint Presentation</vt:lpstr>
      <vt:lpstr>PROBLEM STATEMENT</vt:lpstr>
      <vt:lpstr>PROJECT OBJECTIVES </vt:lpstr>
      <vt:lpstr>METHODOLOGY</vt:lpstr>
      <vt:lpstr>Challenges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Doreen</dc:creator>
  <cp:lastModifiedBy>HESBORN</cp:lastModifiedBy>
  <cp:revision>14</cp:revision>
  <dcterms:created xsi:type="dcterms:W3CDTF">2022-11-07T15:25:46Z</dcterms:created>
  <dcterms:modified xsi:type="dcterms:W3CDTF">2025-03-28T12:37:56Z</dcterms:modified>
</cp:coreProperties>
</file>