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B17"/>
    <a:srgbClr val="99B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E847-5F88-47BD-9FB7-5D435208F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59AAE0-E8E0-44CC-9185-61ED23E45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396C6-0F2F-4FC4-9E60-409DF580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19B22-823B-4DA1-A6E3-DDD1560C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AC8DE-65AF-446E-AC5F-02A2DB64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8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BE19-A62B-4EF8-91DF-EDE087E0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7BAE97-81EA-4050-B41B-A582EA83E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62418-FEDA-4DCB-BFA1-0CCF3CD3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BC419-FD1E-4AAF-9F90-C9FB2389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A14CC-5B00-4F84-82D3-BEA94111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1F350B-8280-4BDD-A056-04D7F964B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28224-018C-4197-814C-746484EC0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827A8-1E98-481A-8CD9-B979CD57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894E7-4DB1-4471-92D7-887A90AD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4C5D6-4AE1-42E2-87FC-55D446F3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5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74AF6-8C93-40E7-8FF7-4B99463D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61599-4050-4560-8B99-5F30BB67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19937-D6A9-454A-9656-E6EF71B2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BC1D3-0376-4FC0-B4E4-47606352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8034A-E7A2-48C2-BA77-41D6B94B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5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02E22-5A48-4114-A731-08C8DBA4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D909E-4C00-4E3D-89EC-2118575DA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A3869-42ED-4740-931C-95A58138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0F388-15D2-416C-B65E-E3C995B2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B4DE8-344D-46FC-BDF8-E43B8B83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4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864D3-68B5-4EAC-84E2-D29A9802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50496-E128-4010-A4FD-6DA880957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E50A-813D-4920-8977-82FCB79B4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D5C85-286A-4C7C-820D-7DD96439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0A582-0581-4B57-AD31-1B1D6154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BEF3E-DD31-4C68-9112-A308CD16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12BA9-E9EC-4732-B0D2-5ECDFF81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74F5AA-AAC7-42C3-B5FB-4B038126F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956BA-9959-42AD-9CCE-817010FAB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2FB93B-2E4B-4FB7-B5C5-B5AEE5E35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D4FAE-21D7-4196-B991-757A42AB9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062CA-16A8-4FFD-AF53-D73787EB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B88A6D-F905-4668-87A3-B40ED0CD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4FF9EF-FCC6-499E-B09F-A99AC409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7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3AC22-2ED3-438A-94DB-533694F6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DF1F56-B91D-4907-994F-418B4079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CB926C-C457-4533-8BA6-4248B1D6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B1598-7B97-45E9-A9D4-3FFDB7CE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E1C745-C1BD-4181-910B-706F2DA1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406FD2-9FE4-4A24-9016-D2E18007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86C65-46DD-4E19-8B02-4550ECF2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1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E9BCD-4D87-4BF3-90EC-79682817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45D2C-11F6-45BD-A841-411C7078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5C84B-68C3-4891-8EB8-1FAC2213C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A78DB-4DB2-4DBE-AC28-C37D0B43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AF3C4-C37A-4BA2-977A-A1DFD22C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F19F9-096B-43DB-863C-532C6D4F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1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157C1-1F40-4080-9D80-F532FD53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285F59-7CE4-4544-80AD-6B6DCBCDC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68A42-31AE-450A-9AB0-60CD6464A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48FA77-7F19-4426-A5AA-96353FCD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88F0F-FDEA-449E-A4EE-8D3301D3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AAA77-2FCE-4DC3-B35A-FEA675D0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3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246B3D-E6C0-4B65-A6D8-A5A0379F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E54D0-9B7E-4AA7-878F-578CF484A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545D4-EA12-4BC3-B7C6-7C9C6DCF0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4BD7F-5C0F-465C-A891-F87FEF347ABB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E31FD-AECB-431C-A4BC-979D6A36B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236A4-EB15-4E6F-8AFF-E9A580C49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8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F744E-6849-4AC0-BC12-DEF8CDC42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DACDDF-DA85-4398-ABAB-B60CF0848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727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31B426C6-C32F-4770-A8CE-CFBBBC85E0B0}"/>
              </a:ext>
            </a:extLst>
          </p:cNvPr>
          <p:cNvSpPr/>
          <p:nvPr/>
        </p:nvSpPr>
        <p:spPr>
          <a:xfrm>
            <a:off x="7193616" y="4382867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A05425A-A35E-403D-AD88-3FCD8A949357}"/>
              </a:ext>
            </a:extLst>
          </p:cNvPr>
          <p:cNvSpPr/>
          <p:nvPr/>
        </p:nvSpPr>
        <p:spPr>
          <a:xfrm>
            <a:off x="3556112" y="4376465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A063F7B-F2BE-4408-A002-0BF57FE5CD1F}"/>
              </a:ext>
            </a:extLst>
          </p:cNvPr>
          <p:cNvSpPr/>
          <p:nvPr/>
        </p:nvSpPr>
        <p:spPr>
          <a:xfrm>
            <a:off x="5380625" y="4382867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rgbClr val="99B0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삭제 화면</a:t>
            </a:r>
            <a:r>
              <a:rPr lang="en-US" altLang="ko-KR" sz="3200" dirty="0"/>
              <a:t>(P05)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AEE717-784D-4990-AA10-B774400D4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36" y="1585002"/>
            <a:ext cx="6027772" cy="24887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B2FA4CC-D746-48A8-9AFB-39083652F41B}"/>
              </a:ext>
            </a:extLst>
          </p:cNvPr>
          <p:cNvSpPr/>
          <p:nvPr/>
        </p:nvSpPr>
        <p:spPr>
          <a:xfrm>
            <a:off x="3157770" y="2983992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     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317FC4-4E15-4F48-A6F1-59FA88C3E3AB}"/>
              </a:ext>
            </a:extLst>
          </p:cNvPr>
          <p:cNvSpPr/>
          <p:nvPr/>
        </p:nvSpPr>
        <p:spPr>
          <a:xfrm>
            <a:off x="3556112" y="3611521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     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EA7998-7ECC-4FD6-864A-3EDB84419BC6}"/>
              </a:ext>
            </a:extLst>
          </p:cNvPr>
          <p:cNvSpPr/>
          <p:nvPr/>
        </p:nvSpPr>
        <p:spPr>
          <a:xfrm>
            <a:off x="3556112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895377-4556-485F-B3B7-F3C50E1AE004}"/>
              </a:ext>
            </a:extLst>
          </p:cNvPr>
          <p:cNvSpPr/>
          <p:nvPr/>
        </p:nvSpPr>
        <p:spPr>
          <a:xfrm>
            <a:off x="5374864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A41CF97-6562-4930-82EF-203DBD718AE2}"/>
              </a:ext>
            </a:extLst>
          </p:cNvPr>
          <p:cNvSpPr/>
          <p:nvPr/>
        </p:nvSpPr>
        <p:spPr>
          <a:xfrm>
            <a:off x="7193616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N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9679A8F-1D6D-4103-BBEF-E27E7A94258E}"/>
              </a:ext>
            </a:extLst>
          </p:cNvPr>
          <p:cNvSpPr/>
          <p:nvPr/>
        </p:nvSpPr>
        <p:spPr>
          <a:xfrm>
            <a:off x="9076943" y="5923716"/>
            <a:ext cx="1098687" cy="324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 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D11A3CE-351C-4FB7-BF51-F942FCD17AD3}"/>
              </a:ext>
            </a:extLst>
          </p:cNvPr>
          <p:cNvSpPr/>
          <p:nvPr/>
        </p:nvSpPr>
        <p:spPr>
          <a:xfrm>
            <a:off x="10459070" y="5923715"/>
            <a:ext cx="1098687" cy="324683"/>
          </a:xfrm>
          <a:prstGeom prst="roundRect">
            <a:avLst/>
          </a:prstGeom>
          <a:solidFill>
            <a:srgbClr val="F14B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 제</a:t>
            </a:r>
            <a:endParaRPr lang="en-US" altLang="ko-KR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B588EA4-6764-4DC3-860A-1B5A0D33A14C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E9ECE61-5B62-401A-BDD2-48E086BCDCE9}"/>
              </a:ext>
            </a:extLst>
          </p:cNvPr>
          <p:cNvCxnSpPr/>
          <p:nvPr/>
        </p:nvCxnSpPr>
        <p:spPr>
          <a:xfrm>
            <a:off x="3418764" y="3377821"/>
            <a:ext cx="18833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EB0D65-C81B-4740-8F37-E6BB0644563F}"/>
              </a:ext>
            </a:extLst>
          </p:cNvPr>
          <p:cNvSpPr/>
          <p:nvPr/>
        </p:nvSpPr>
        <p:spPr>
          <a:xfrm>
            <a:off x="3667475" y="3287030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xx.xx.xx</a:t>
            </a:r>
            <a:r>
              <a:rPr lang="en-US" altLang="ko-KR" sz="1050" dirty="0"/>
              <a:t> ~ </a:t>
            </a:r>
            <a:r>
              <a:rPr lang="en-US" altLang="ko-KR" sz="1050" dirty="0" err="1"/>
              <a:t>xx.xx.xx</a:t>
            </a:r>
            <a:r>
              <a:rPr lang="en-US" altLang="ko-KR" sz="1050" dirty="0"/>
              <a:t> (n</a:t>
            </a:r>
            <a:r>
              <a:rPr lang="ko-KR" altLang="en-US" sz="1050" dirty="0"/>
              <a:t>명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DDF18B-9D3B-4736-A084-ED80A43CC77E}"/>
              </a:ext>
            </a:extLst>
          </p:cNvPr>
          <p:cNvSpPr/>
          <p:nvPr/>
        </p:nvSpPr>
        <p:spPr>
          <a:xfrm>
            <a:off x="4747042" y="2462922"/>
            <a:ext cx="3096768" cy="1958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AE4AB15-0913-4F50-AC7D-E7737559BBB1}"/>
              </a:ext>
            </a:extLst>
          </p:cNvPr>
          <p:cNvSpPr/>
          <p:nvPr/>
        </p:nvSpPr>
        <p:spPr>
          <a:xfrm>
            <a:off x="6418227" y="4088110"/>
            <a:ext cx="503150" cy="24280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35440B-1BA7-4C56-A101-5BE93DE8AF8A}"/>
              </a:ext>
            </a:extLst>
          </p:cNvPr>
          <p:cNvSpPr/>
          <p:nvPr/>
        </p:nvSpPr>
        <p:spPr>
          <a:xfrm>
            <a:off x="7179840" y="4091769"/>
            <a:ext cx="503150" cy="2428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AEA9B-60BC-4FF9-BFA9-1F2AEDFF374D}"/>
              </a:ext>
            </a:extLst>
          </p:cNvPr>
          <p:cNvSpPr/>
          <p:nvPr/>
        </p:nvSpPr>
        <p:spPr>
          <a:xfrm>
            <a:off x="5162391" y="3035847"/>
            <a:ext cx="2235767" cy="81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정말로 삭제하시겠습니까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3A7254-3AF0-4E10-A2D3-39202EA422CE}"/>
              </a:ext>
            </a:extLst>
          </p:cNvPr>
          <p:cNvSpPr/>
          <p:nvPr/>
        </p:nvSpPr>
        <p:spPr>
          <a:xfrm>
            <a:off x="4814217" y="2606065"/>
            <a:ext cx="2706469" cy="390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나만의 </a:t>
            </a:r>
            <a:r>
              <a:rPr lang="ko-KR" altLang="en-US" dirty="0" err="1">
                <a:solidFill>
                  <a:schemeClr val="tx1"/>
                </a:solidFill>
              </a:rPr>
              <a:t>플래너</a:t>
            </a:r>
            <a:r>
              <a:rPr lang="ko-KR" altLang="en-US" dirty="0">
                <a:solidFill>
                  <a:schemeClr val="tx1"/>
                </a:solidFill>
              </a:rPr>
              <a:t> 삭제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258623C-1ABE-418A-B276-AA88764F7774}"/>
              </a:ext>
            </a:extLst>
          </p:cNvPr>
          <p:cNvCxnSpPr>
            <a:cxnSpLocks/>
          </p:cNvCxnSpPr>
          <p:nvPr/>
        </p:nvCxnSpPr>
        <p:spPr>
          <a:xfrm>
            <a:off x="4870704" y="2983992"/>
            <a:ext cx="2850913" cy="9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D18A763-7B67-4D2C-9057-AA2354AB3AC7}"/>
              </a:ext>
            </a:extLst>
          </p:cNvPr>
          <p:cNvSpPr/>
          <p:nvPr/>
        </p:nvSpPr>
        <p:spPr>
          <a:xfrm>
            <a:off x="3556112" y="5132220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DB6EA1-6937-4C63-89D3-553DBF257AEC}"/>
              </a:ext>
            </a:extLst>
          </p:cNvPr>
          <p:cNvSpPr txBox="1"/>
          <p:nvPr/>
        </p:nvSpPr>
        <p:spPr>
          <a:xfrm>
            <a:off x="3497357" y="447829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ko-KR" altLang="en-US" sz="1400" dirty="0" err="1"/>
              <a:t>마량포구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063D35-214F-4F84-A0CA-81EE429DBC68}"/>
              </a:ext>
            </a:extLst>
          </p:cNvPr>
          <p:cNvSpPr txBox="1"/>
          <p:nvPr/>
        </p:nvSpPr>
        <p:spPr>
          <a:xfrm>
            <a:off x="4714696" y="4423210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CB88B1-F81F-4840-BF84-F43B2937EA15}"/>
              </a:ext>
            </a:extLst>
          </p:cNvPr>
          <p:cNvSpPr txBox="1"/>
          <p:nvPr/>
        </p:nvSpPr>
        <p:spPr>
          <a:xfrm>
            <a:off x="3502013" y="4792472"/>
            <a:ext cx="12618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충남 서천군 서면 </a:t>
            </a:r>
            <a:r>
              <a:rPr lang="ko-KR" altLang="en-US" sz="600" dirty="0" err="1"/>
              <a:t>마량리</a:t>
            </a:r>
            <a:r>
              <a:rPr lang="ko-KR" altLang="en-US" sz="600" dirty="0"/>
              <a:t> </a:t>
            </a:r>
            <a:r>
              <a:rPr lang="en-US" altLang="ko-KR" sz="600" dirty="0"/>
              <a:t>339-2</a:t>
            </a:r>
            <a:endParaRPr lang="ko-KR" altLang="en-US" sz="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2C29FC-3B5B-49E6-A80C-37098F088DF3}"/>
              </a:ext>
            </a:extLst>
          </p:cNvPr>
          <p:cNvSpPr txBox="1"/>
          <p:nvPr/>
        </p:nvSpPr>
        <p:spPr>
          <a:xfrm>
            <a:off x="4792908" y="4784500"/>
            <a:ext cx="6655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041-950-4525</a:t>
            </a:r>
            <a:endParaRPr lang="ko-KR" altLang="en-US" sz="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69F0BC4-AA25-4E93-AD23-17DB968B4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57" y="4831350"/>
            <a:ext cx="125502" cy="10690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5AAA73F-0FAB-48A2-BAC7-6B4ABED5D7D2}"/>
              </a:ext>
            </a:extLst>
          </p:cNvPr>
          <p:cNvSpPr txBox="1"/>
          <p:nvPr/>
        </p:nvSpPr>
        <p:spPr>
          <a:xfrm>
            <a:off x="3497357" y="522730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00E8C3-0CB8-43F8-93BC-4349CAE022B0}"/>
              </a:ext>
            </a:extLst>
          </p:cNvPr>
          <p:cNvSpPr txBox="1"/>
          <p:nvPr/>
        </p:nvSpPr>
        <p:spPr>
          <a:xfrm>
            <a:off x="3794401" y="554148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AB9836-7E82-4776-910C-A78665FA7036}"/>
              </a:ext>
            </a:extLst>
          </p:cNvPr>
          <p:cNvSpPr txBox="1"/>
          <p:nvPr/>
        </p:nvSpPr>
        <p:spPr>
          <a:xfrm>
            <a:off x="4792908" y="553351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C7102D6E-1788-4E73-8176-1F7E22991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57" y="5580360"/>
            <a:ext cx="125502" cy="10690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B2344C-BBF3-44E0-A141-75DE8F8D76B8}"/>
              </a:ext>
            </a:extLst>
          </p:cNvPr>
          <p:cNvSpPr txBox="1"/>
          <p:nvPr/>
        </p:nvSpPr>
        <p:spPr>
          <a:xfrm>
            <a:off x="4730157" y="519737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BF365D-20F8-4EE9-9120-289C7F69613C}"/>
              </a:ext>
            </a:extLst>
          </p:cNvPr>
          <p:cNvSpPr txBox="1"/>
          <p:nvPr/>
        </p:nvSpPr>
        <p:spPr>
          <a:xfrm>
            <a:off x="5316109" y="448587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장소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A7B53C-3A7C-4E96-9534-03B5772542A0}"/>
              </a:ext>
            </a:extLst>
          </p:cNvPr>
          <p:cNvSpPr txBox="1"/>
          <p:nvPr/>
        </p:nvSpPr>
        <p:spPr>
          <a:xfrm>
            <a:off x="5613153" y="480005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D942BBE-BB8A-4870-A864-C172480035F3}"/>
              </a:ext>
            </a:extLst>
          </p:cNvPr>
          <p:cNvSpPr txBox="1"/>
          <p:nvPr/>
        </p:nvSpPr>
        <p:spPr>
          <a:xfrm>
            <a:off x="6611660" y="479208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5E4C91-C476-4B56-8299-9DC036132463}"/>
              </a:ext>
            </a:extLst>
          </p:cNvPr>
          <p:cNvSpPr txBox="1"/>
          <p:nvPr/>
        </p:nvSpPr>
        <p:spPr>
          <a:xfrm>
            <a:off x="6548909" y="445594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7107305-D9C2-4A4B-A152-F0454E94B3DB}"/>
              </a:ext>
            </a:extLst>
          </p:cNvPr>
          <p:cNvSpPr/>
          <p:nvPr/>
        </p:nvSpPr>
        <p:spPr>
          <a:xfrm>
            <a:off x="5369751" y="5137085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C7D94E-9BD8-436B-8B18-425806243DA9}"/>
              </a:ext>
            </a:extLst>
          </p:cNvPr>
          <p:cNvSpPr txBox="1"/>
          <p:nvPr/>
        </p:nvSpPr>
        <p:spPr>
          <a:xfrm>
            <a:off x="5323974" y="5228119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AB5362-1491-48DF-A776-B4EEE6960EB2}"/>
              </a:ext>
            </a:extLst>
          </p:cNvPr>
          <p:cNvSpPr txBox="1"/>
          <p:nvPr/>
        </p:nvSpPr>
        <p:spPr>
          <a:xfrm>
            <a:off x="5621018" y="554229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74FC1D-C2AA-41FD-935D-DB7CF9385EC9}"/>
              </a:ext>
            </a:extLst>
          </p:cNvPr>
          <p:cNvSpPr txBox="1"/>
          <p:nvPr/>
        </p:nvSpPr>
        <p:spPr>
          <a:xfrm>
            <a:off x="6619525" y="553432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F9C5C1-3DB4-4AD7-BFBA-C2EA7A9BD576}"/>
              </a:ext>
            </a:extLst>
          </p:cNvPr>
          <p:cNvSpPr txBox="1"/>
          <p:nvPr/>
        </p:nvSpPr>
        <p:spPr>
          <a:xfrm>
            <a:off x="6556774" y="51981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3303B14-86EB-4B70-A3CF-E0058BD36C22}"/>
              </a:ext>
            </a:extLst>
          </p:cNvPr>
          <p:cNvSpPr/>
          <p:nvPr/>
        </p:nvSpPr>
        <p:spPr>
          <a:xfrm>
            <a:off x="7199377" y="5136033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FC4AC0F-C97E-4D91-A48B-036212114D75}"/>
              </a:ext>
            </a:extLst>
          </p:cNvPr>
          <p:cNvSpPr txBox="1"/>
          <p:nvPr/>
        </p:nvSpPr>
        <p:spPr>
          <a:xfrm>
            <a:off x="7195911" y="4465329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장소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B9EE6FD-E2A2-4BAE-B799-6844CC730FBD}"/>
              </a:ext>
            </a:extLst>
          </p:cNvPr>
          <p:cNvSpPr txBox="1"/>
          <p:nvPr/>
        </p:nvSpPr>
        <p:spPr>
          <a:xfrm>
            <a:off x="7492955" y="477950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B2D900D-FEFD-48A8-83AA-6542F027E18B}"/>
              </a:ext>
            </a:extLst>
          </p:cNvPr>
          <p:cNvSpPr txBox="1"/>
          <p:nvPr/>
        </p:nvSpPr>
        <p:spPr>
          <a:xfrm>
            <a:off x="8491462" y="477153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0EA81C-B73E-413D-BDD5-41097A84356C}"/>
              </a:ext>
            </a:extLst>
          </p:cNvPr>
          <p:cNvSpPr txBox="1"/>
          <p:nvPr/>
        </p:nvSpPr>
        <p:spPr>
          <a:xfrm>
            <a:off x="8428711" y="443539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3E9CE32-9B7A-445A-9E54-78CB01B9BC1D}"/>
              </a:ext>
            </a:extLst>
          </p:cNvPr>
          <p:cNvSpPr txBox="1"/>
          <p:nvPr/>
        </p:nvSpPr>
        <p:spPr>
          <a:xfrm>
            <a:off x="7188503" y="5220882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F27F84E-ADBD-4A9F-A04B-64B9F53F1488}"/>
              </a:ext>
            </a:extLst>
          </p:cNvPr>
          <p:cNvSpPr txBox="1"/>
          <p:nvPr/>
        </p:nvSpPr>
        <p:spPr>
          <a:xfrm>
            <a:off x="7485547" y="5535061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6B4216D-50DF-4C47-9E06-D22C86817D69}"/>
              </a:ext>
            </a:extLst>
          </p:cNvPr>
          <p:cNvSpPr txBox="1"/>
          <p:nvPr/>
        </p:nvSpPr>
        <p:spPr>
          <a:xfrm>
            <a:off x="8484054" y="5527089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B89CC9-550B-4DFD-A092-CFB9C6B57007}"/>
              </a:ext>
            </a:extLst>
          </p:cNvPr>
          <p:cNvSpPr txBox="1"/>
          <p:nvPr/>
        </p:nvSpPr>
        <p:spPr>
          <a:xfrm>
            <a:off x="8421303" y="519095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92299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rgbClr val="99B0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메인 화면 </a:t>
            </a:r>
            <a:r>
              <a:rPr lang="en-US" altLang="ko-KR" sz="3200" dirty="0"/>
              <a:t>(P01)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A7BC23A-6A1D-43CB-AF96-F86B2ED5260C}"/>
              </a:ext>
            </a:extLst>
          </p:cNvPr>
          <p:cNvCxnSpPr/>
          <p:nvPr/>
        </p:nvCxnSpPr>
        <p:spPr>
          <a:xfrm>
            <a:off x="2610678" y="2646065"/>
            <a:ext cx="7666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A01D0E3-E0E5-4D4D-B44C-C90C3855E4E4}"/>
              </a:ext>
            </a:extLst>
          </p:cNvPr>
          <p:cNvSpPr txBox="1"/>
          <p:nvPr/>
        </p:nvSpPr>
        <p:spPr>
          <a:xfrm>
            <a:off x="2610678" y="2050912"/>
            <a:ext cx="766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나만의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플래너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D086DE-D070-4D3C-A0A9-1BB278F7AF34}"/>
              </a:ext>
            </a:extLst>
          </p:cNvPr>
          <p:cNvSpPr/>
          <p:nvPr/>
        </p:nvSpPr>
        <p:spPr>
          <a:xfrm>
            <a:off x="2676939" y="2749826"/>
            <a:ext cx="2888974" cy="1623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DA5D0D-FEF7-4C6D-BB16-4D3FCBB0BAD1}"/>
              </a:ext>
            </a:extLst>
          </p:cNvPr>
          <p:cNvSpPr txBox="1"/>
          <p:nvPr/>
        </p:nvSpPr>
        <p:spPr>
          <a:xfrm>
            <a:off x="2676939" y="3671996"/>
            <a:ext cx="569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3A0344-AA91-42B0-9F84-EDAFE9F8781E}"/>
              </a:ext>
            </a:extLst>
          </p:cNvPr>
          <p:cNvSpPr/>
          <p:nvPr/>
        </p:nvSpPr>
        <p:spPr>
          <a:xfrm>
            <a:off x="2892110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1D0D90-6AFC-4AD0-9E32-C0CD2910BA44}"/>
              </a:ext>
            </a:extLst>
          </p:cNvPr>
          <p:cNvSpPr/>
          <p:nvPr/>
        </p:nvSpPr>
        <p:spPr>
          <a:xfrm>
            <a:off x="4315621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F4BC63-7BC1-49A5-8AA0-18F87462ECC9}"/>
              </a:ext>
            </a:extLst>
          </p:cNvPr>
          <p:cNvSpPr txBox="1"/>
          <p:nvPr/>
        </p:nvSpPr>
        <p:spPr>
          <a:xfrm>
            <a:off x="3954041" y="38222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89053-2D50-4F90-BFA1-5E6935776B43}"/>
              </a:ext>
            </a:extLst>
          </p:cNvPr>
          <p:cNvSpPr txBox="1"/>
          <p:nvPr/>
        </p:nvSpPr>
        <p:spPr>
          <a:xfrm>
            <a:off x="2699505" y="4147292"/>
            <a:ext cx="1558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메모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A7DE64B-83B4-4C70-B30C-0DE0FBC57606}"/>
              </a:ext>
            </a:extLst>
          </p:cNvPr>
          <p:cNvSpPr/>
          <p:nvPr/>
        </p:nvSpPr>
        <p:spPr>
          <a:xfrm>
            <a:off x="10518404" y="568345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B2DF3F-F01A-4140-BC58-601ECE43B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506" y="2767492"/>
            <a:ext cx="2866408" cy="922605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2BD8DC-98E0-4AB2-A8DB-098FE2DBBAB6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6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tx1">
                <a:alpha val="49000"/>
              </a:schemeClr>
            </a:gs>
            <a:gs pos="0">
              <a:schemeClr val="bg1">
                <a:alpha val="41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팝업 </a:t>
            </a:r>
            <a:r>
              <a:rPr lang="en-US" altLang="ko-KR" sz="3200" dirty="0"/>
              <a:t>(P02)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A7BC23A-6A1D-43CB-AF96-F86B2ED5260C}"/>
              </a:ext>
            </a:extLst>
          </p:cNvPr>
          <p:cNvCxnSpPr/>
          <p:nvPr/>
        </p:nvCxnSpPr>
        <p:spPr>
          <a:xfrm>
            <a:off x="2610678" y="2646065"/>
            <a:ext cx="7666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A01D0E3-E0E5-4D4D-B44C-C90C3855E4E4}"/>
              </a:ext>
            </a:extLst>
          </p:cNvPr>
          <p:cNvSpPr txBox="1"/>
          <p:nvPr/>
        </p:nvSpPr>
        <p:spPr>
          <a:xfrm>
            <a:off x="2610678" y="2050912"/>
            <a:ext cx="766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나만의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플래너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D086DE-D070-4D3C-A0A9-1BB278F7AF34}"/>
              </a:ext>
            </a:extLst>
          </p:cNvPr>
          <p:cNvSpPr/>
          <p:nvPr/>
        </p:nvSpPr>
        <p:spPr>
          <a:xfrm>
            <a:off x="2676939" y="2749826"/>
            <a:ext cx="2888974" cy="1623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35583A-5D6B-4E98-82E1-855456E7E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2749826"/>
            <a:ext cx="2888974" cy="88789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BDA5D0D-FEF7-4C6D-BB16-4D3FCBB0BAD1}"/>
              </a:ext>
            </a:extLst>
          </p:cNvPr>
          <p:cNvSpPr txBox="1"/>
          <p:nvPr/>
        </p:nvSpPr>
        <p:spPr>
          <a:xfrm>
            <a:off x="2676939" y="3671996"/>
            <a:ext cx="569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3A0344-AA91-42B0-9F84-EDAFE9F8781E}"/>
              </a:ext>
            </a:extLst>
          </p:cNvPr>
          <p:cNvSpPr/>
          <p:nvPr/>
        </p:nvSpPr>
        <p:spPr>
          <a:xfrm>
            <a:off x="2892110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1D0D90-6AFC-4AD0-9E32-C0CD2910BA44}"/>
              </a:ext>
            </a:extLst>
          </p:cNvPr>
          <p:cNvSpPr/>
          <p:nvPr/>
        </p:nvSpPr>
        <p:spPr>
          <a:xfrm>
            <a:off x="4315621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F4BC63-7BC1-49A5-8AA0-18F87462ECC9}"/>
              </a:ext>
            </a:extLst>
          </p:cNvPr>
          <p:cNvSpPr txBox="1"/>
          <p:nvPr/>
        </p:nvSpPr>
        <p:spPr>
          <a:xfrm>
            <a:off x="3954041" y="38222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89053-2D50-4F90-BFA1-5E6935776B43}"/>
              </a:ext>
            </a:extLst>
          </p:cNvPr>
          <p:cNvSpPr txBox="1"/>
          <p:nvPr/>
        </p:nvSpPr>
        <p:spPr>
          <a:xfrm>
            <a:off x="2699505" y="4147292"/>
            <a:ext cx="1558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메모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2BD8DC-98E0-4AB2-A8DB-098FE2DBBAB6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A7DE64B-83B4-4C70-B30C-0DE0FBC57606}"/>
              </a:ext>
            </a:extLst>
          </p:cNvPr>
          <p:cNvSpPr/>
          <p:nvPr/>
        </p:nvSpPr>
        <p:spPr>
          <a:xfrm>
            <a:off x="10518404" y="568345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77325A-78A0-45AC-AC8E-F7E3F699ABD3}"/>
              </a:ext>
            </a:extLst>
          </p:cNvPr>
          <p:cNvSpPr/>
          <p:nvPr/>
        </p:nvSpPr>
        <p:spPr>
          <a:xfrm>
            <a:off x="3458817" y="1742661"/>
            <a:ext cx="6255026" cy="374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BDF779-3376-4989-BC2B-774991868374}"/>
              </a:ext>
            </a:extLst>
          </p:cNvPr>
          <p:cNvSpPr/>
          <p:nvPr/>
        </p:nvSpPr>
        <p:spPr>
          <a:xfrm>
            <a:off x="3742070" y="2651962"/>
            <a:ext cx="5166309" cy="475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C440BD-C4A2-4B4E-95C7-EA21C4F19CFB}"/>
              </a:ext>
            </a:extLst>
          </p:cNvPr>
          <p:cNvCxnSpPr/>
          <p:nvPr/>
        </p:nvCxnSpPr>
        <p:spPr>
          <a:xfrm>
            <a:off x="3686908" y="2542305"/>
            <a:ext cx="5703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F13E24-E00F-4586-B19D-DDECAA56B1FB}"/>
              </a:ext>
            </a:extLst>
          </p:cNvPr>
          <p:cNvSpPr txBox="1"/>
          <p:nvPr/>
        </p:nvSpPr>
        <p:spPr>
          <a:xfrm>
            <a:off x="3577874" y="2122662"/>
            <a:ext cx="356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나만의 </a:t>
            </a:r>
            <a:r>
              <a:rPr lang="ko-KR" altLang="en-US" sz="2400" dirty="0" err="1"/>
              <a:t>플래너</a:t>
            </a:r>
            <a:r>
              <a:rPr lang="ko-KR" altLang="en-US" sz="2400" dirty="0"/>
              <a:t> 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00EAE9-8964-4414-9697-ADCF6AAD15E3}"/>
              </a:ext>
            </a:extLst>
          </p:cNvPr>
          <p:cNvSpPr txBox="1"/>
          <p:nvPr/>
        </p:nvSpPr>
        <p:spPr>
          <a:xfrm>
            <a:off x="3490324" y="3348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121A1E-4BF3-44F5-894F-1C22C483A534}"/>
              </a:ext>
            </a:extLst>
          </p:cNvPr>
          <p:cNvSpPr/>
          <p:nvPr/>
        </p:nvSpPr>
        <p:spPr>
          <a:xfrm>
            <a:off x="42580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424436-F48A-44B1-8837-D7526C6D5A92}"/>
              </a:ext>
            </a:extLst>
          </p:cNvPr>
          <p:cNvSpPr/>
          <p:nvPr/>
        </p:nvSpPr>
        <p:spPr>
          <a:xfrm>
            <a:off x="68488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E651F-DA86-4CDB-ABD6-327115904F47}"/>
              </a:ext>
            </a:extLst>
          </p:cNvPr>
          <p:cNvSpPr txBox="1"/>
          <p:nvPr/>
        </p:nvSpPr>
        <p:spPr>
          <a:xfrm>
            <a:off x="6433511" y="33484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590A87F-30B1-4C1D-AFC0-29CC2CBF3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61" y="3398310"/>
            <a:ext cx="295316" cy="29531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F2419CB-62F8-4A86-A568-D4F6CB0DD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700" y="3398310"/>
            <a:ext cx="295316" cy="2953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B49033-F5F2-4B96-ABAC-79FC9B0F1C31}"/>
              </a:ext>
            </a:extLst>
          </p:cNvPr>
          <p:cNvSpPr txBox="1"/>
          <p:nvPr/>
        </p:nvSpPr>
        <p:spPr>
          <a:xfrm>
            <a:off x="3490323" y="3828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8D7FCD-08DF-4102-A37F-B480B64D5004}"/>
              </a:ext>
            </a:extLst>
          </p:cNvPr>
          <p:cNvSpPr/>
          <p:nvPr/>
        </p:nvSpPr>
        <p:spPr>
          <a:xfrm>
            <a:off x="4264071" y="3873032"/>
            <a:ext cx="636297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84C19-54FA-4468-BE80-A99E666BCBFC}"/>
              </a:ext>
            </a:extLst>
          </p:cNvPr>
          <p:cNvSpPr txBox="1"/>
          <p:nvPr/>
        </p:nvSpPr>
        <p:spPr>
          <a:xfrm>
            <a:off x="4974227" y="38585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C2F9A39-0ECC-4325-A7AF-E36BA632E320}"/>
              </a:ext>
            </a:extLst>
          </p:cNvPr>
          <p:cNvSpPr/>
          <p:nvPr/>
        </p:nvSpPr>
        <p:spPr>
          <a:xfrm>
            <a:off x="7368770" y="497609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A18D629-F392-4E83-AF35-7BB9E6C6CFC4}"/>
              </a:ext>
            </a:extLst>
          </p:cNvPr>
          <p:cNvSpPr/>
          <p:nvPr/>
        </p:nvSpPr>
        <p:spPr>
          <a:xfrm>
            <a:off x="8598349" y="4976091"/>
            <a:ext cx="849923" cy="3789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5F419E-745B-4FE6-974C-A3977DAAD5C1}"/>
              </a:ext>
            </a:extLst>
          </p:cNvPr>
          <p:cNvSpPr txBox="1"/>
          <p:nvPr/>
        </p:nvSpPr>
        <p:spPr>
          <a:xfrm>
            <a:off x="3488248" y="4349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E3B4CF-2F80-4681-BFF6-2B94F6FB811C}"/>
              </a:ext>
            </a:extLst>
          </p:cNvPr>
          <p:cNvSpPr/>
          <p:nvPr/>
        </p:nvSpPr>
        <p:spPr>
          <a:xfrm>
            <a:off x="4258088" y="4384057"/>
            <a:ext cx="4650291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3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tx1">
                <a:alpha val="49000"/>
              </a:schemeClr>
            </a:gs>
            <a:gs pos="0">
              <a:schemeClr val="bg1">
                <a:alpha val="41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팝업 </a:t>
            </a:r>
            <a:r>
              <a:rPr lang="en-US" altLang="ko-KR" sz="3200" dirty="0"/>
              <a:t>(P02)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A7BC23A-6A1D-43CB-AF96-F86B2ED5260C}"/>
              </a:ext>
            </a:extLst>
          </p:cNvPr>
          <p:cNvCxnSpPr/>
          <p:nvPr/>
        </p:nvCxnSpPr>
        <p:spPr>
          <a:xfrm>
            <a:off x="2610678" y="2646065"/>
            <a:ext cx="7666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A01D0E3-E0E5-4D4D-B44C-C90C3855E4E4}"/>
              </a:ext>
            </a:extLst>
          </p:cNvPr>
          <p:cNvSpPr txBox="1"/>
          <p:nvPr/>
        </p:nvSpPr>
        <p:spPr>
          <a:xfrm>
            <a:off x="2610678" y="2050912"/>
            <a:ext cx="766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나만의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플래너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D086DE-D070-4D3C-A0A9-1BB278F7AF34}"/>
              </a:ext>
            </a:extLst>
          </p:cNvPr>
          <p:cNvSpPr/>
          <p:nvPr/>
        </p:nvSpPr>
        <p:spPr>
          <a:xfrm>
            <a:off x="2676939" y="2749826"/>
            <a:ext cx="2888974" cy="1623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35583A-5D6B-4E98-82E1-855456E7E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2749826"/>
            <a:ext cx="2888974" cy="88789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BDA5D0D-FEF7-4C6D-BB16-4D3FCBB0BAD1}"/>
              </a:ext>
            </a:extLst>
          </p:cNvPr>
          <p:cNvSpPr txBox="1"/>
          <p:nvPr/>
        </p:nvSpPr>
        <p:spPr>
          <a:xfrm>
            <a:off x="2676939" y="3671996"/>
            <a:ext cx="569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3A0344-AA91-42B0-9F84-EDAFE9F8781E}"/>
              </a:ext>
            </a:extLst>
          </p:cNvPr>
          <p:cNvSpPr/>
          <p:nvPr/>
        </p:nvSpPr>
        <p:spPr>
          <a:xfrm>
            <a:off x="2892110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1D0D90-6AFC-4AD0-9E32-C0CD2910BA44}"/>
              </a:ext>
            </a:extLst>
          </p:cNvPr>
          <p:cNvSpPr/>
          <p:nvPr/>
        </p:nvSpPr>
        <p:spPr>
          <a:xfrm>
            <a:off x="4315621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F4BC63-7BC1-49A5-8AA0-18F87462ECC9}"/>
              </a:ext>
            </a:extLst>
          </p:cNvPr>
          <p:cNvSpPr txBox="1"/>
          <p:nvPr/>
        </p:nvSpPr>
        <p:spPr>
          <a:xfrm>
            <a:off x="3954041" y="38222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89053-2D50-4F90-BFA1-5E6935776B43}"/>
              </a:ext>
            </a:extLst>
          </p:cNvPr>
          <p:cNvSpPr txBox="1"/>
          <p:nvPr/>
        </p:nvSpPr>
        <p:spPr>
          <a:xfrm>
            <a:off x="2699505" y="4147292"/>
            <a:ext cx="1558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메모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2BD8DC-98E0-4AB2-A8DB-098FE2DBBAB6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A7DE64B-83B4-4C70-B30C-0DE0FBC57606}"/>
              </a:ext>
            </a:extLst>
          </p:cNvPr>
          <p:cNvSpPr/>
          <p:nvPr/>
        </p:nvSpPr>
        <p:spPr>
          <a:xfrm>
            <a:off x="10518404" y="568345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77325A-78A0-45AC-AC8E-F7E3F699ABD3}"/>
              </a:ext>
            </a:extLst>
          </p:cNvPr>
          <p:cNvSpPr/>
          <p:nvPr/>
        </p:nvSpPr>
        <p:spPr>
          <a:xfrm>
            <a:off x="3458817" y="1742661"/>
            <a:ext cx="6255026" cy="374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BDF779-3376-4989-BC2B-774991868374}"/>
              </a:ext>
            </a:extLst>
          </p:cNvPr>
          <p:cNvSpPr/>
          <p:nvPr/>
        </p:nvSpPr>
        <p:spPr>
          <a:xfrm>
            <a:off x="3742070" y="2651962"/>
            <a:ext cx="5166309" cy="475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C440BD-C4A2-4B4E-95C7-EA21C4F19CFB}"/>
              </a:ext>
            </a:extLst>
          </p:cNvPr>
          <p:cNvCxnSpPr/>
          <p:nvPr/>
        </p:nvCxnSpPr>
        <p:spPr>
          <a:xfrm>
            <a:off x="3686908" y="2542305"/>
            <a:ext cx="5703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F13E24-E00F-4586-B19D-DDECAA56B1FB}"/>
              </a:ext>
            </a:extLst>
          </p:cNvPr>
          <p:cNvSpPr txBox="1"/>
          <p:nvPr/>
        </p:nvSpPr>
        <p:spPr>
          <a:xfrm>
            <a:off x="3577874" y="2122662"/>
            <a:ext cx="356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나만의 </a:t>
            </a:r>
            <a:r>
              <a:rPr lang="ko-KR" altLang="en-US" sz="2400" dirty="0" err="1"/>
              <a:t>플래너</a:t>
            </a:r>
            <a:r>
              <a:rPr lang="ko-KR" altLang="en-US" sz="2400" dirty="0"/>
              <a:t> 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00EAE9-8964-4414-9697-ADCF6AAD15E3}"/>
              </a:ext>
            </a:extLst>
          </p:cNvPr>
          <p:cNvSpPr txBox="1"/>
          <p:nvPr/>
        </p:nvSpPr>
        <p:spPr>
          <a:xfrm>
            <a:off x="3490324" y="3348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121A1E-4BF3-44F5-894F-1C22C483A534}"/>
              </a:ext>
            </a:extLst>
          </p:cNvPr>
          <p:cNvSpPr/>
          <p:nvPr/>
        </p:nvSpPr>
        <p:spPr>
          <a:xfrm>
            <a:off x="42580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424436-F48A-44B1-8837-D7526C6D5A92}"/>
              </a:ext>
            </a:extLst>
          </p:cNvPr>
          <p:cNvSpPr/>
          <p:nvPr/>
        </p:nvSpPr>
        <p:spPr>
          <a:xfrm>
            <a:off x="68488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E651F-DA86-4CDB-ABD6-327115904F47}"/>
              </a:ext>
            </a:extLst>
          </p:cNvPr>
          <p:cNvSpPr txBox="1"/>
          <p:nvPr/>
        </p:nvSpPr>
        <p:spPr>
          <a:xfrm>
            <a:off x="6433511" y="33484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590A87F-30B1-4C1D-AFC0-29CC2CBF3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61" y="3398310"/>
            <a:ext cx="295316" cy="29531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F2419CB-62F8-4A86-A568-D4F6CB0DD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700" y="3398310"/>
            <a:ext cx="295316" cy="2953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B49033-F5F2-4B96-ABAC-79FC9B0F1C31}"/>
              </a:ext>
            </a:extLst>
          </p:cNvPr>
          <p:cNvSpPr txBox="1"/>
          <p:nvPr/>
        </p:nvSpPr>
        <p:spPr>
          <a:xfrm>
            <a:off x="3490323" y="3828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8D7FCD-08DF-4102-A37F-B480B64D5004}"/>
              </a:ext>
            </a:extLst>
          </p:cNvPr>
          <p:cNvSpPr/>
          <p:nvPr/>
        </p:nvSpPr>
        <p:spPr>
          <a:xfrm>
            <a:off x="4264071" y="3873032"/>
            <a:ext cx="636297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84C19-54FA-4468-BE80-A99E666BCBFC}"/>
              </a:ext>
            </a:extLst>
          </p:cNvPr>
          <p:cNvSpPr txBox="1"/>
          <p:nvPr/>
        </p:nvSpPr>
        <p:spPr>
          <a:xfrm>
            <a:off x="4974227" y="38585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C2F9A39-0ECC-4325-A7AF-E36BA632E320}"/>
              </a:ext>
            </a:extLst>
          </p:cNvPr>
          <p:cNvSpPr/>
          <p:nvPr/>
        </p:nvSpPr>
        <p:spPr>
          <a:xfrm>
            <a:off x="7368770" y="497609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A18D629-F392-4E83-AF35-7BB9E6C6CFC4}"/>
              </a:ext>
            </a:extLst>
          </p:cNvPr>
          <p:cNvSpPr/>
          <p:nvPr/>
        </p:nvSpPr>
        <p:spPr>
          <a:xfrm>
            <a:off x="8598349" y="4976091"/>
            <a:ext cx="849923" cy="3789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5F419E-745B-4FE6-974C-A3977DAAD5C1}"/>
              </a:ext>
            </a:extLst>
          </p:cNvPr>
          <p:cNvSpPr txBox="1"/>
          <p:nvPr/>
        </p:nvSpPr>
        <p:spPr>
          <a:xfrm>
            <a:off x="3488248" y="4349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E3B4CF-2F80-4681-BFF6-2B94F6FB811C}"/>
              </a:ext>
            </a:extLst>
          </p:cNvPr>
          <p:cNvSpPr/>
          <p:nvPr/>
        </p:nvSpPr>
        <p:spPr>
          <a:xfrm>
            <a:off x="4258088" y="4384057"/>
            <a:ext cx="4650291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25D208-E0C8-47EE-A286-0B6D116039D3}"/>
              </a:ext>
            </a:extLst>
          </p:cNvPr>
          <p:cNvSpPr/>
          <p:nvPr/>
        </p:nvSpPr>
        <p:spPr>
          <a:xfrm>
            <a:off x="5417275" y="2699710"/>
            <a:ext cx="1988039" cy="1498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DCDF1FE-5CE7-4487-88F6-7BDC4E50542C}"/>
              </a:ext>
            </a:extLst>
          </p:cNvPr>
          <p:cNvCxnSpPr/>
          <p:nvPr/>
        </p:nvCxnSpPr>
        <p:spPr>
          <a:xfrm>
            <a:off x="5565913" y="3097403"/>
            <a:ext cx="1646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ABB111-8B0C-49F3-8B0F-AE40FA0C0CA6}"/>
              </a:ext>
            </a:extLst>
          </p:cNvPr>
          <p:cNvSpPr txBox="1"/>
          <p:nvPr/>
        </p:nvSpPr>
        <p:spPr>
          <a:xfrm>
            <a:off x="5552750" y="2786941"/>
            <a:ext cx="1688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경고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219125-F9EB-4B24-AE30-474275EC93F0}"/>
              </a:ext>
            </a:extLst>
          </p:cNvPr>
          <p:cNvSpPr txBox="1"/>
          <p:nvPr/>
        </p:nvSpPr>
        <p:spPr>
          <a:xfrm>
            <a:off x="5604607" y="3276431"/>
            <a:ext cx="1551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최소 </a:t>
            </a:r>
            <a:r>
              <a:rPr lang="en-US" altLang="ko-KR" sz="1100" dirty="0"/>
              <a:t>1</a:t>
            </a:r>
            <a:r>
              <a:rPr lang="ko-KR" altLang="en-US" sz="1100" dirty="0"/>
              <a:t>명 이상의 </a:t>
            </a:r>
            <a:endParaRPr lang="en-US" altLang="ko-KR" sz="1100" dirty="0"/>
          </a:p>
          <a:p>
            <a:r>
              <a:rPr lang="ko-KR" altLang="en-US" sz="1100" dirty="0"/>
              <a:t>인원을 선택해주세요</a:t>
            </a:r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583C90E-3B6D-423E-BFFD-79189AE73D03}"/>
              </a:ext>
            </a:extLst>
          </p:cNvPr>
          <p:cNvSpPr/>
          <p:nvPr/>
        </p:nvSpPr>
        <p:spPr>
          <a:xfrm>
            <a:off x="6171603" y="3858604"/>
            <a:ext cx="503150" cy="24280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42520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tx1">
                <a:alpha val="49000"/>
              </a:schemeClr>
            </a:gs>
            <a:gs pos="0">
              <a:schemeClr val="bg1">
                <a:alpha val="41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팝업 </a:t>
            </a:r>
            <a:r>
              <a:rPr lang="en-US" altLang="ko-KR" sz="3200" dirty="0"/>
              <a:t>(P02)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A7BC23A-6A1D-43CB-AF96-F86B2ED5260C}"/>
              </a:ext>
            </a:extLst>
          </p:cNvPr>
          <p:cNvCxnSpPr/>
          <p:nvPr/>
        </p:nvCxnSpPr>
        <p:spPr>
          <a:xfrm>
            <a:off x="2610678" y="2646065"/>
            <a:ext cx="7666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A01D0E3-E0E5-4D4D-B44C-C90C3855E4E4}"/>
              </a:ext>
            </a:extLst>
          </p:cNvPr>
          <p:cNvSpPr txBox="1"/>
          <p:nvPr/>
        </p:nvSpPr>
        <p:spPr>
          <a:xfrm>
            <a:off x="2610678" y="2050912"/>
            <a:ext cx="766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나만의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플래너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D086DE-D070-4D3C-A0A9-1BB278F7AF34}"/>
              </a:ext>
            </a:extLst>
          </p:cNvPr>
          <p:cNvSpPr/>
          <p:nvPr/>
        </p:nvSpPr>
        <p:spPr>
          <a:xfrm>
            <a:off x="2676939" y="2749826"/>
            <a:ext cx="2888974" cy="1623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35583A-5D6B-4E98-82E1-855456E7E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2749826"/>
            <a:ext cx="2888974" cy="88789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BDA5D0D-FEF7-4C6D-BB16-4D3FCBB0BAD1}"/>
              </a:ext>
            </a:extLst>
          </p:cNvPr>
          <p:cNvSpPr txBox="1"/>
          <p:nvPr/>
        </p:nvSpPr>
        <p:spPr>
          <a:xfrm>
            <a:off x="2676939" y="3671996"/>
            <a:ext cx="569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3A0344-AA91-42B0-9F84-EDAFE9F8781E}"/>
              </a:ext>
            </a:extLst>
          </p:cNvPr>
          <p:cNvSpPr/>
          <p:nvPr/>
        </p:nvSpPr>
        <p:spPr>
          <a:xfrm>
            <a:off x="2892110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1D0D90-6AFC-4AD0-9E32-C0CD2910BA44}"/>
              </a:ext>
            </a:extLst>
          </p:cNvPr>
          <p:cNvSpPr/>
          <p:nvPr/>
        </p:nvSpPr>
        <p:spPr>
          <a:xfrm>
            <a:off x="4315621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F4BC63-7BC1-49A5-8AA0-18F87462ECC9}"/>
              </a:ext>
            </a:extLst>
          </p:cNvPr>
          <p:cNvSpPr txBox="1"/>
          <p:nvPr/>
        </p:nvSpPr>
        <p:spPr>
          <a:xfrm>
            <a:off x="3954041" y="38222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89053-2D50-4F90-BFA1-5E6935776B43}"/>
              </a:ext>
            </a:extLst>
          </p:cNvPr>
          <p:cNvSpPr txBox="1"/>
          <p:nvPr/>
        </p:nvSpPr>
        <p:spPr>
          <a:xfrm>
            <a:off x="2699505" y="4147292"/>
            <a:ext cx="1558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메모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2BD8DC-98E0-4AB2-A8DB-098FE2DBBAB6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A7DE64B-83B4-4C70-B30C-0DE0FBC57606}"/>
              </a:ext>
            </a:extLst>
          </p:cNvPr>
          <p:cNvSpPr/>
          <p:nvPr/>
        </p:nvSpPr>
        <p:spPr>
          <a:xfrm>
            <a:off x="10518404" y="568345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77325A-78A0-45AC-AC8E-F7E3F699ABD3}"/>
              </a:ext>
            </a:extLst>
          </p:cNvPr>
          <p:cNvSpPr/>
          <p:nvPr/>
        </p:nvSpPr>
        <p:spPr>
          <a:xfrm>
            <a:off x="3458817" y="1742661"/>
            <a:ext cx="6255026" cy="374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BDF779-3376-4989-BC2B-774991868374}"/>
              </a:ext>
            </a:extLst>
          </p:cNvPr>
          <p:cNvSpPr/>
          <p:nvPr/>
        </p:nvSpPr>
        <p:spPr>
          <a:xfrm>
            <a:off x="3742070" y="2651962"/>
            <a:ext cx="5166309" cy="475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C440BD-C4A2-4B4E-95C7-EA21C4F19CFB}"/>
              </a:ext>
            </a:extLst>
          </p:cNvPr>
          <p:cNvCxnSpPr/>
          <p:nvPr/>
        </p:nvCxnSpPr>
        <p:spPr>
          <a:xfrm>
            <a:off x="3686908" y="2542305"/>
            <a:ext cx="5703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F13E24-E00F-4586-B19D-DDECAA56B1FB}"/>
              </a:ext>
            </a:extLst>
          </p:cNvPr>
          <p:cNvSpPr txBox="1"/>
          <p:nvPr/>
        </p:nvSpPr>
        <p:spPr>
          <a:xfrm>
            <a:off x="3577874" y="2122662"/>
            <a:ext cx="356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나만의 </a:t>
            </a:r>
            <a:r>
              <a:rPr lang="ko-KR" altLang="en-US" sz="2400" dirty="0" err="1"/>
              <a:t>플래너</a:t>
            </a:r>
            <a:r>
              <a:rPr lang="ko-KR" altLang="en-US" sz="2400" dirty="0"/>
              <a:t> 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00EAE9-8964-4414-9697-ADCF6AAD15E3}"/>
              </a:ext>
            </a:extLst>
          </p:cNvPr>
          <p:cNvSpPr txBox="1"/>
          <p:nvPr/>
        </p:nvSpPr>
        <p:spPr>
          <a:xfrm>
            <a:off x="3490324" y="3348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121A1E-4BF3-44F5-894F-1C22C483A534}"/>
              </a:ext>
            </a:extLst>
          </p:cNvPr>
          <p:cNvSpPr/>
          <p:nvPr/>
        </p:nvSpPr>
        <p:spPr>
          <a:xfrm>
            <a:off x="42580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424436-F48A-44B1-8837-D7526C6D5A92}"/>
              </a:ext>
            </a:extLst>
          </p:cNvPr>
          <p:cNvSpPr/>
          <p:nvPr/>
        </p:nvSpPr>
        <p:spPr>
          <a:xfrm>
            <a:off x="68488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E651F-DA86-4CDB-ABD6-327115904F47}"/>
              </a:ext>
            </a:extLst>
          </p:cNvPr>
          <p:cNvSpPr txBox="1"/>
          <p:nvPr/>
        </p:nvSpPr>
        <p:spPr>
          <a:xfrm>
            <a:off x="6433511" y="33484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590A87F-30B1-4C1D-AFC0-29CC2CBF3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61" y="3398310"/>
            <a:ext cx="295316" cy="29531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F2419CB-62F8-4A86-A568-D4F6CB0DD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700" y="3398310"/>
            <a:ext cx="295316" cy="2953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B49033-F5F2-4B96-ABAC-79FC9B0F1C31}"/>
              </a:ext>
            </a:extLst>
          </p:cNvPr>
          <p:cNvSpPr txBox="1"/>
          <p:nvPr/>
        </p:nvSpPr>
        <p:spPr>
          <a:xfrm>
            <a:off x="3490323" y="3828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8D7FCD-08DF-4102-A37F-B480B64D5004}"/>
              </a:ext>
            </a:extLst>
          </p:cNvPr>
          <p:cNvSpPr/>
          <p:nvPr/>
        </p:nvSpPr>
        <p:spPr>
          <a:xfrm>
            <a:off x="4264071" y="3873032"/>
            <a:ext cx="636297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84C19-54FA-4468-BE80-A99E666BCBFC}"/>
              </a:ext>
            </a:extLst>
          </p:cNvPr>
          <p:cNvSpPr txBox="1"/>
          <p:nvPr/>
        </p:nvSpPr>
        <p:spPr>
          <a:xfrm>
            <a:off x="4974227" y="38585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C2F9A39-0ECC-4325-A7AF-E36BA632E320}"/>
              </a:ext>
            </a:extLst>
          </p:cNvPr>
          <p:cNvSpPr/>
          <p:nvPr/>
        </p:nvSpPr>
        <p:spPr>
          <a:xfrm>
            <a:off x="7368770" y="497609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A18D629-F392-4E83-AF35-7BB9E6C6CFC4}"/>
              </a:ext>
            </a:extLst>
          </p:cNvPr>
          <p:cNvSpPr/>
          <p:nvPr/>
        </p:nvSpPr>
        <p:spPr>
          <a:xfrm>
            <a:off x="8598349" y="4976091"/>
            <a:ext cx="849923" cy="3789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5F419E-745B-4FE6-974C-A3977DAAD5C1}"/>
              </a:ext>
            </a:extLst>
          </p:cNvPr>
          <p:cNvSpPr txBox="1"/>
          <p:nvPr/>
        </p:nvSpPr>
        <p:spPr>
          <a:xfrm>
            <a:off x="3488248" y="4349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E3B4CF-2F80-4681-BFF6-2B94F6FB811C}"/>
              </a:ext>
            </a:extLst>
          </p:cNvPr>
          <p:cNvSpPr/>
          <p:nvPr/>
        </p:nvSpPr>
        <p:spPr>
          <a:xfrm>
            <a:off x="4258088" y="4384057"/>
            <a:ext cx="4650291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25D208-E0C8-47EE-A286-0B6D116039D3}"/>
              </a:ext>
            </a:extLst>
          </p:cNvPr>
          <p:cNvSpPr/>
          <p:nvPr/>
        </p:nvSpPr>
        <p:spPr>
          <a:xfrm>
            <a:off x="5417275" y="2699710"/>
            <a:ext cx="1988039" cy="1498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DCDF1FE-5CE7-4487-88F6-7BDC4E50542C}"/>
              </a:ext>
            </a:extLst>
          </p:cNvPr>
          <p:cNvCxnSpPr/>
          <p:nvPr/>
        </p:nvCxnSpPr>
        <p:spPr>
          <a:xfrm>
            <a:off x="5565913" y="3097403"/>
            <a:ext cx="1646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ABB111-8B0C-49F3-8B0F-AE40FA0C0CA6}"/>
              </a:ext>
            </a:extLst>
          </p:cNvPr>
          <p:cNvSpPr txBox="1"/>
          <p:nvPr/>
        </p:nvSpPr>
        <p:spPr>
          <a:xfrm>
            <a:off x="5552750" y="2786941"/>
            <a:ext cx="1688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경고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219125-F9EB-4B24-AE30-474275EC93F0}"/>
              </a:ext>
            </a:extLst>
          </p:cNvPr>
          <p:cNvSpPr txBox="1"/>
          <p:nvPr/>
        </p:nvSpPr>
        <p:spPr>
          <a:xfrm>
            <a:off x="5575868" y="3326808"/>
            <a:ext cx="1764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제목을 입력해주세요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ED1B1CD-D325-4B5C-8167-D24680D84816}"/>
              </a:ext>
            </a:extLst>
          </p:cNvPr>
          <p:cNvSpPr/>
          <p:nvPr/>
        </p:nvSpPr>
        <p:spPr>
          <a:xfrm>
            <a:off x="6171603" y="3858604"/>
            <a:ext cx="503150" cy="24280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39852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화면 </a:t>
            </a:r>
            <a:r>
              <a:rPr lang="en-US" altLang="ko-KR" sz="3200" dirty="0"/>
              <a:t>(P03)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9E5247-5104-4622-9E8B-74FBFB9560EC}"/>
              </a:ext>
            </a:extLst>
          </p:cNvPr>
          <p:cNvSpPr/>
          <p:nvPr/>
        </p:nvSpPr>
        <p:spPr>
          <a:xfrm>
            <a:off x="326571" y="1045029"/>
            <a:ext cx="1062614" cy="5346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4227B1-E9FB-4B31-A17B-D9735800D13E}"/>
              </a:ext>
            </a:extLst>
          </p:cNvPr>
          <p:cNvSpPr/>
          <p:nvPr/>
        </p:nvSpPr>
        <p:spPr>
          <a:xfrm>
            <a:off x="1389185" y="1045029"/>
            <a:ext cx="2455984" cy="6606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일차 </a:t>
            </a:r>
            <a:r>
              <a:rPr lang="en-US" altLang="ko-KR" dirty="0">
                <a:solidFill>
                  <a:schemeClr val="tx1"/>
                </a:solidFill>
              </a:rPr>
              <a:t>| </a:t>
            </a:r>
            <a:r>
              <a:rPr lang="en-US" altLang="ko-KR" sz="1600" dirty="0">
                <a:solidFill>
                  <a:schemeClr val="tx1"/>
                </a:solidFill>
              </a:rPr>
              <a:t>xx. xx . xx (</a:t>
            </a:r>
            <a:r>
              <a:rPr lang="ko-KR" altLang="en-US" sz="1600" dirty="0">
                <a:solidFill>
                  <a:schemeClr val="tx1"/>
                </a:solidFill>
              </a:rPr>
              <a:t>요일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0B0DDD-112D-48A0-A24B-550307356E0D}"/>
              </a:ext>
            </a:extLst>
          </p:cNvPr>
          <p:cNvSpPr/>
          <p:nvPr/>
        </p:nvSpPr>
        <p:spPr>
          <a:xfrm>
            <a:off x="3845169" y="1045029"/>
            <a:ext cx="2661139" cy="5346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3C1418-6DF1-4207-8011-89D6694FBA60}"/>
              </a:ext>
            </a:extLst>
          </p:cNvPr>
          <p:cNvSpPr/>
          <p:nvPr/>
        </p:nvSpPr>
        <p:spPr>
          <a:xfrm>
            <a:off x="326571" y="1045029"/>
            <a:ext cx="1062614" cy="6606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D6D70A-B387-4C0B-9454-310587EEDE58}"/>
              </a:ext>
            </a:extLst>
          </p:cNvPr>
          <p:cNvSpPr/>
          <p:nvPr/>
        </p:nvSpPr>
        <p:spPr>
          <a:xfrm>
            <a:off x="326571" y="1705708"/>
            <a:ext cx="1062614" cy="84992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 . xx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85FA1C-D58D-4B80-9E4E-549BB0E62829}"/>
              </a:ext>
            </a:extLst>
          </p:cNvPr>
          <p:cNvSpPr/>
          <p:nvPr/>
        </p:nvSpPr>
        <p:spPr>
          <a:xfrm>
            <a:off x="326571" y="2555631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 . xx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68070-481B-4A3E-9CA6-ED1D3AEE3ABD}"/>
              </a:ext>
            </a:extLst>
          </p:cNvPr>
          <p:cNvSpPr txBox="1"/>
          <p:nvPr/>
        </p:nvSpPr>
        <p:spPr>
          <a:xfrm>
            <a:off x="739897" y="3527793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3B05D1-64D9-489C-9949-2D21AB5E92A6}"/>
              </a:ext>
            </a:extLst>
          </p:cNvPr>
          <p:cNvSpPr/>
          <p:nvPr/>
        </p:nvSpPr>
        <p:spPr>
          <a:xfrm>
            <a:off x="327914" y="4525108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xx . xx</a:t>
            </a:r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요일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1FF09-5942-4A6E-85C3-32CD10696D79}"/>
              </a:ext>
            </a:extLst>
          </p:cNvPr>
          <p:cNvSpPr/>
          <p:nvPr/>
        </p:nvSpPr>
        <p:spPr>
          <a:xfrm>
            <a:off x="1389184" y="1705708"/>
            <a:ext cx="2454641" cy="1412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89F6F-ADB9-4CD1-B6B9-464240C21F6E}"/>
              </a:ext>
            </a:extLst>
          </p:cNvPr>
          <p:cNvSpPr txBox="1"/>
          <p:nvPr/>
        </p:nvSpPr>
        <p:spPr>
          <a:xfrm>
            <a:off x="1728015" y="1786151"/>
            <a:ext cx="17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2000" dirty="0" err="1">
                <a:solidFill>
                  <a:schemeClr val="accent5"/>
                </a:solidFill>
              </a:rPr>
              <a:t>마량포구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EDEAB-C3ED-4F28-B3C0-2967A35B2632}"/>
              </a:ext>
            </a:extLst>
          </p:cNvPr>
          <p:cNvSpPr txBox="1"/>
          <p:nvPr/>
        </p:nvSpPr>
        <p:spPr>
          <a:xfrm>
            <a:off x="1387840" y="2331588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시간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B61069-BC28-4CB3-8889-5286C28C7E34}"/>
              </a:ext>
            </a:extLst>
          </p:cNvPr>
          <p:cNvSpPr/>
          <p:nvPr/>
        </p:nvSpPr>
        <p:spPr>
          <a:xfrm>
            <a:off x="1387840" y="3127952"/>
            <a:ext cx="2458736" cy="1397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accent5"/>
              </a:solidFill>
            </a:endParaRPr>
          </a:p>
          <a:p>
            <a:pPr algn="ctr"/>
            <a:endParaRPr lang="en-US" altLang="ko-KR" sz="2000" dirty="0">
              <a:solidFill>
                <a:schemeClr val="accent5"/>
              </a:solidFill>
            </a:endParaRPr>
          </a:p>
          <a:p>
            <a:pPr algn="ctr"/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8C158-8D36-4E4B-B21C-318F2AD89232}"/>
              </a:ext>
            </a:extLst>
          </p:cNvPr>
          <p:cNvSpPr txBox="1"/>
          <p:nvPr/>
        </p:nvSpPr>
        <p:spPr>
          <a:xfrm>
            <a:off x="1385152" y="3651367"/>
            <a:ext cx="546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시간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AD2B9D-14FD-4E1A-8631-99BDA62D50D8}"/>
              </a:ext>
            </a:extLst>
          </p:cNvPr>
          <p:cNvSpPr txBox="1"/>
          <p:nvPr/>
        </p:nvSpPr>
        <p:spPr>
          <a:xfrm>
            <a:off x="1742481" y="3205499"/>
            <a:ext cx="17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5"/>
                </a:solidFill>
              </a:rPr>
              <a:t>② </a:t>
            </a:r>
            <a:r>
              <a:rPr lang="ko-KR" altLang="en-US" sz="2000" dirty="0" err="1">
                <a:solidFill>
                  <a:schemeClr val="accent5"/>
                </a:solidFill>
              </a:rPr>
              <a:t>춘장대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6732CA-3298-4F5D-835E-E3767056B40A}"/>
              </a:ext>
            </a:extLst>
          </p:cNvPr>
          <p:cNvSpPr txBox="1"/>
          <p:nvPr/>
        </p:nvSpPr>
        <p:spPr>
          <a:xfrm>
            <a:off x="1385151" y="269077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8EC8E2-8C35-4D44-96A7-F1E29324BDEE}"/>
              </a:ext>
            </a:extLst>
          </p:cNvPr>
          <p:cNvSpPr/>
          <p:nvPr/>
        </p:nvSpPr>
        <p:spPr>
          <a:xfrm>
            <a:off x="1877232" y="2753303"/>
            <a:ext cx="1875062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47DC61-EEBB-4B94-A6CE-C862A8BFDB06}"/>
              </a:ext>
            </a:extLst>
          </p:cNvPr>
          <p:cNvSpPr txBox="1"/>
          <p:nvPr/>
        </p:nvSpPr>
        <p:spPr>
          <a:xfrm>
            <a:off x="1389667" y="396094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8A66FF-6496-4C3A-B55A-055E5338247B}"/>
              </a:ext>
            </a:extLst>
          </p:cNvPr>
          <p:cNvSpPr/>
          <p:nvPr/>
        </p:nvSpPr>
        <p:spPr>
          <a:xfrm>
            <a:off x="1877232" y="3982751"/>
            <a:ext cx="1875062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C49321-92F3-4176-8F41-056CB1982C23}"/>
              </a:ext>
            </a:extLst>
          </p:cNvPr>
          <p:cNvSpPr txBox="1"/>
          <p:nvPr/>
        </p:nvSpPr>
        <p:spPr>
          <a:xfrm>
            <a:off x="1391873" y="4179110"/>
            <a:ext cx="1583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r>
              <a:rPr lang="ko-KR" altLang="en-US" sz="1100" dirty="0"/>
              <a:t> 번째 장소와의 거리 </a:t>
            </a:r>
            <a:r>
              <a:rPr lang="en-US" altLang="ko-KR" sz="1100" dirty="0"/>
              <a:t>:            </a:t>
            </a:r>
            <a:endParaRPr lang="ko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E2F87E-FC65-4195-A3F8-95D81846C4AD}"/>
              </a:ext>
            </a:extLst>
          </p:cNvPr>
          <p:cNvSpPr/>
          <p:nvPr/>
        </p:nvSpPr>
        <p:spPr>
          <a:xfrm>
            <a:off x="2978340" y="4221609"/>
            <a:ext cx="452160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4.5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3936DA-7ED2-42B5-8437-3ADE9DA7F6D9}"/>
              </a:ext>
            </a:extLst>
          </p:cNvPr>
          <p:cNvSpPr txBox="1"/>
          <p:nvPr/>
        </p:nvSpPr>
        <p:spPr>
          <a:xfrm>
            <a:off x="3397498" y="4189075"/>
            <a:ext cx="444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km</a:t>
            </a:r>
            <a:endParaRPr lang="ko-KR" altLang="en-US" sz="11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ECC3192-AB3C-4086-818B-8D65429B1A07}"/>
              </a:ext>
            </a:extLst>
          </p:cNvPr>
          <p:cNvSpPr/>
          <p:nvPr/>
        </p:nvSpPr>
        <p:spPr>
          <a:xfrm>
            <a:off x="3642084" y="1767660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D4628BD-3324-4358-BF16-4029BF152DE9}"/>
              </a:ext>
            </a:extLst>
          </p:cNvPr>
          <p:cNvSpPr/>
          <p:nvPr/>
        </p:nvSpPr>
        <p:spPr>
          <a:xfrm>
            <a:off x="3642084" y="3200249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1F068E5-C36A-4EAB-BD46-B32C66B6BCBD}"/>
              </a:ext>
            </a:extLst>
          </p:cNvPr>
          <p:cNvSpPr/>
          <p:nvPr/>
        </p:nvSpPr>
        <p:spPr>
          <a:xfrm>
            <a:off x="3973707" y="1133856"/>
            <a:ext cx="2414901" cy="2816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장소를 검색해주세요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C3E33E-A82C-4061-BE3E-C89806BA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51" y="1158867"/>
            <a:ext cx="234388" cy="2316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3C624F-63B2-42E5-8060-37C2D9161F75}"/>
              </a:ext>
            </a:extLst>
          </p:cNvPr>
          <p:cNvSpPr/>
          <p:nvPr/>
        </p:nvSpPr>
        <p:spPr>
          <a:xfrm>
            <a:off x="3844848" y="1705708"/>
            <a:ext cx="2661139" cy="849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대우능력개발원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/>
              <a:t>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9924413-7780-4DC5-A50D-F4DE64BB4B8F}"/>
              </a:ext>
            </a:extLst>
          </p:cNvPr>
          <p:cNvSpPr/>
          <p:nvPr/>
        </p:nvSpPr>
        <p:spPr>
          <a:xfrm>
            <a:off x="3936700" y="2151873"/>
            <a:ext cx="2518964" cy="245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서울 중랑구 망우로 </a:t>
            </a:r>
            <a:r>
              <a:rPr lang="en-US" altLang="ko-KR" sz="800" dirty="0">
                <a:solidFill>
                  <a:schemeClr val="tx1"/>
                </a:solidFill>
              </a:rPr>
              <a:t>285-1 UM</a:t>
            </a:r>
            <a:r>
              <a:rPr lang="ko-KR" altLang="en-US" sz="800" dirty="0">
                <a:solidFill>
                  <a:schemeClr val="tx1"/>
                </a:solidFill>
              </a:rPr>
              <a:t>타워 </a:t>
            </a:r>
            <a:r>
              <a:rPr lang="en-US" altLang="ko-KR" sz="800" dirty="0">
                <a:solidFill>
                  <a:schemeClr val="tx1"/>
                </a:solidFill>
              </a:rPr>
              <a:t>4~7</a:t>
            </a:r>
            <a:r>
              <a:rPr lang="ko-KR" altLang="en-US" sz="800" dirty="0">
                <a:solidFill>
                  <a:schemeClr val="tx1"/>
                </a:solidFill>
              </a:rPr>
              <a:t>층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ECF62D4-78B4-45F4-8D92-D9B13C6BB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07" y="1795577"/>
            <a:ext cx="399171" cy="399171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46FE288C-90C7-42CE-82D1-54D112F77044}"/>
              </a:ext>
            </a:extLst>
          </p:cNvPr>
          <p:cNvSpPr/>
          <p:nvPr/>
        </p:nvSpPr>
        <p:spPr>
          <a:xfrm>
            <a:off x="3901136" y="2361828"/>
            <a:ext cx="2554528" cy="158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6"/>
                </a:solidFill>
              </a:rPr>
              <a:t>02-978-0012</a:t>
            </a:r>
            <a:endParaRPr lang="ko-KR" altLang="en-US" sz="800" dirty="0">
              <a:solidFill>
                <a:schemeClr val="accent6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9C0A133-797A-449F-88A9-408CD76E3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02" y="1045029"/>
            <a:ext cx="5386329" cy="5346441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7B90898-EEC2-496D-BAB5-836DA75F8FBC}"/>
              </a:ext>
            </a:extLst>
          </p:cNvPr>
          <p:cNvSpPr/>
          <p:nvPr/>
        </p:nvSpPr>
        <p:spPr>
          <a:xfrm>
            <a:off x="9101328" y="6467856"/>
            <a:ext cx="1133856" cy="2987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 장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150856B-9FCB-41DA-B0F9-893849F7C5DB}"/>
              </a:ext>
            </a:extLst>
          </p:cNvPr>
          <p:cNvSpPr/>
          <p:nvPr/>
        </p:nvSpPr>
        <p:spPr>
          <a:xfrm>
            <a:off x="10613136" y="6467856"/>
            <a:ext cx="1133856" cy="298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닫 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71F49C-BA3F-4471-A0CC-8742B53F4667}"/>
              </a:ext>
            </a:extLst>
          </p:cNvPr>
          <p:cNvSpPr txBox="1"/>
          <p:nvPr/>
        </p:nvSpPr>
        <p:spPr>
          <a:xfrm>
            <a:off x="2355004" y="2365812"/>
            <a:ext cx="546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28D50C-FC2A-47C2-9FF9-8B371BA102C8}"/>
              </a:ext>
            </a:extLst>
          </p:cNvPr>
          <p:cNvSpPr/>
          <p:nvPr/>
        </p:nvSpPr>
        <p:spPr>
          <a:xfrm>
            <a:off x="1877231" y="2331588"/>
            <a:ext cx="495277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DDAFC24-0D9E-4B2D-8F1F-4CB1049D3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59" y="2353278"/>
            <a:ext cx="198149" cy="21789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1D594D-2D99-41DE-951F-278E8DECA3E9}"/>
              </a:ext>
            </a:extLst>
          </p:cNvPr>
          <p:cNvSpPr/>
          <p:nvPr/>
        </p:nvSpPr>
        <p:spPr>
          <a:xfrm>
            <a:off x="1875740" y="3656029"/>
            <a:ext cx="495277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DAC48AD-97F1-4BBF-8441-7035B7D68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58" y="3685928"/>
            <a:ext cx="205646" cy="22613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53E383-9E1F-4260-BDAF-F8EB84EE5372}"/>
              </a:ext>
            </a:extLst>
          </p:cNvPr>
          <p:cNvSpPr txBox="1"/>
          <p:nvPr/>
        </p:nvSpPr>
        <p:spPr>
          <a:xfrm>
            <a:off x="2355003" y="3708617"/>
            <a:ext cx="546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120539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화면 </a:t>
            </a:r>
            <a:r>
              <a:rPr lang="en-US" altLang="ko-KR" sz="3200" dirty="0"/>
              <a:t>(P03)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9E5247-5104-4622-9E8B-74FBFB9560EC}"/>
              </a:ext>
            </a:extLst>
          </p:cNvPr>
          <p:cNvSpPr/>
          <p:nvPr/>
        </p:nvSpPr>
        <p:spPr>
          <a:xfrm>
            <a:off x="326571" y="1045029"/>
            <a:ext cx="1062614" cy="5346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4227B1-E9FB-4B31-A17B-D9735800D13E}"/>
              </a:ext>
            </a:extLst>
          </p:cNvPr>
          <p:cNvSpPr/>
          <p:nvPr/>
        </p:nvSpPr>
        <p:spPr>
          <a:xfrm>
            <a:off x="1389185" y="1045029"/>
            <a:ext cx="2455984" cy="6606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일차 </a:t>
            </a:r>
            <a:r>
              <a:rPr lang="en-US" altLang="ko-KR" dirty="0">
                <a:solidFill>
                  <a:schemeClr val="tx1"/>
                </a:solidFill>
              </a:rPr>
              <a:t>| </a:t>
            </a:r>
            <a:r>
              <a:rPr lang="en-US" altLang="ko-KR" sz="1600" dirty="0">
                <a:solidFill>
                  <a:schemeClr val="tx1"/>
                </a:solidFill>
              </a:rPr>
              <a:t>xx. xx . xx (</a:t>
            </a:r>
            <a:r>
              <a:rPr lang="ko-KR" altLang="en-US" sz="1600" dirty="0">
                <a:solidFill>
                  <a:schemeClr val="tx1"/>
                </a:solidFill>
              </a:rPr>
              <a:t>요일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0B0DDD-112D-48A0-A24B-550307356E0D}"/>
              </a:ext>
            </a:extLst>
          </p:cNvPr>
          <p:cNvSpPr/>
          <p:nvPr/>
        </p:nvSpPr>
        <p:spPr>
          <a:xfrm>
            <a:off x="3845169" y="1045029"/>
            <a:ext cx="2661139" cy="5346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3C1418-6DF1-4207-8011-89D6694FBA60}"/>
              </a:ext>
            </a:extLst>
          </p:cNvPr>
          <p:cNvSpPr/>
          <p:nvPr/>
        </p:nvSpPr>
        <p:spPr>
          <a:xfrm>
            <a:off x="326571" y="1045029"/>
            <a:ext cx="1062614" cy="6606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D6D70A-B387-4C0B-9454-310587EEDE58}"/>
              </a:ext>
            </a:extLst>
          </p:cNvPr>
          <p:cNvSpPr/>
          <p:nvPr/>
        </p:nvSpPr>
        <p:spPr>
          <a:xfrm>
            <a:off x="326571" y="1705708"/>
            <a:ext cx="1062614" cy="84992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 . xx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85FA1C-D58D-4B80-9E4E-549BB0E62829}"/>
              </a:ext>
            </a:extLst>
          </p:cNvPr>
          <p:cNvSpPr/>
          <p:nvPr/>
        </p:nvSpPr>
        <p:spPr>
          <a:xfrm>
            <a:off x="326571" y="2555631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 . xx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68070-481B-4A3E-9CA6-ED1D3AEE3ABD}"/>
              </a:ext>
            </a:extLst>
          </p:cNvPr>
          <p:cNvSpPr txBox="1"/>
          <p:nvPr/>
        </p:nvSpPr>
        <p:spPr>
          <a:xfrm>
            <a:off x="739897" y="3527793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3B05D1-64D9-489C-9949-2D21AB5E92A6}"/>
              </a:ext>
            </a:extLst>
          </p:cNvPr>
          <p:cNvSpPr/>
          <p:nvPr/>
        </p:nvSpPr>
        <p:spPr>
          <a:xfrm>
            <a:off x="327914" y="4525108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xx . xx</a:t>
            </a:r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요일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1FF09-5942-4A6E-85C3-32CD10696D79}"/>
              </a:ext>
            </a:extLst>
          </p:cNvPr>
          <p:cNvSpPr/>
          <p:nvPr/>
        </p:nvSpPr>
        <p:spPr>
          <a:xfrm>
            <a:off x="1389184" y="1705708"/>
            <a:ext cx="2454641" cy="1412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89F6F-ADB9-4CD1-B6B9-464240C21F6E}"/>
              </a:ext>
            </a:extLst>
          </p:cNvPr>
          <p:cNvSpPr txBox="1"/>
          <p:nvPr/>
        </p:nvSpPr>
        <p:spPr>
          <a:xfrm>
            <a:off x="1728015" y="1786151"/>
            <a:ext cx="17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2000" dirty="0" err="1">
                <a:solidFill>
                  <a:schemeClr val="accent5"/>
                </a:solidFill>
              </a:rPr>
              <a:t>마량포구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EDEAB-C3ED-4F28-B3C0-2967A35B2632}"/>
              </a:ext>
            </a:extLst>
          </p:cNvPr>
          <p:cNvSpPr txBox="1"/>
          <p:nvPr/>
        </p:nvSpPr>
        <p:spPr>
          <a:xfrm>
            <a:off x="1387840" y="2331588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시간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B61069-BC28-4CB3-8889-5286C28C7E34}"/>
              </a:ext>
            </a:extLst>
          </p:cNvPr>
          <p:cNvSpPr/>
          <p:nvPr/>
        </p:nvSpPr>
        <p:spPr>
          <a:xfrm>
            <a:off x="1387840" y="3127952"/>
            <a:ext cx="2458736" cy="1397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accent5"/>
              </a:solidFill>
            </a:endParaRPr>
          </a:p>
          <a:p>
            <a:pPr algn="ctr"/>
            <a:endParaRPr lang="en-US" altLang="ko-KR" sz="2000" dirty="0">
              <a:solidFill>
                <a:schemeClr val="accent5"/>
              </a:solidFill>
            </a:endParaRPr>
          </a:p>
          <a:p>
            <a:pPr algn="ctr"/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8C158-8D36-4E4B-B21C-318F2AD89232}"/>
              </a:ext>
            </a:extLst>
          </p:cNvPr>
          <p:cNvSpPr txBox="1"/>
          <p:nvPr/>
        </p:nvSpPr>
        <p:spPr>
          <a:xfrm>
            <a:off x="1385152" y="3651367"/>
            <a:ext cx="546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시간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AD2B9D-14FD-4E1A-8631-99BDA62D50D8}"/>
              </a:ext>
            </a:extLst>
          </p:cNvPr>
          <p:cNvSpPr txBox="1"/>
          <p:nvPr/>
        </p:nvSpPr>
        <p:spPr>
          <a:xfrm>
            <a:off x="1742481" y="3205499"/>
            <a:ext cx="17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5"/>
                </a:solidFill>
              </a:rPr>
              <a:t>② </a:t>
            </a:r>
            <a:r>
              <a:rPr lang="ko-KR" altLang="en-US" sz="2000" dirty="0" err="1">
                <a:solidFill>
                  <a:schemeClr val="accent5"/>
                </a:solidFill>
              </a:rPr>
              <a:t>춘장대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6732CA-3298-4F5D-835E-E3767056B40A}"/>
              </a:ext>
            </a:extLst>
          </p:cNvPr>
          <p:cNvSpPr txBox="1"/>
          <p:nvPr/>
        </p:nvSpPr>
        <p:spPr>
          <a:xfrm>
            <a:off x="1385151" y="269077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8EC8E2-8C35-4D44-96A7-F1E29324BDEE}"/>
              </a:ext>
            </a:extLst>
          </p:cNvPr>
          <p:cNvSpPr/>
          <p:nvPr/>
        </p:nvSpPr>
        <p:spPr>
          <a:xfrm>
            <a:off x="1877232" y="2753303"/>
            <a:ext cx="1875062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47DC61-EEBB-4B94-A6CE-C862A8BFDB06}"/>
              </a:ext>
            </a:extLst>
          </p:cNvPr>
          <p:cNvSpPr txBox="1"/>
          <p:nvPr/>
        </p:nvSpPr>
        <p:spPr>
          <a:xfrm>
            <a:off x="1389667" y="396094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8A66FF-6496-4C3A-B55A-055E5338247B}"/>
              </a:ext>
            </a:extLst>
          </p:cNvPr>
          <p:cNvSpPr/>
          <p:nvPr/>
        </p:nvSpPr>
        <p:spPr>
          <a:xfrm>
            <a:off x="1877232" y="3982751"/>
            <a:ext cx="1875062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C49321-92F3-4176-8F41-056CB1982C23}"/>
              </a:ext>
            </a:extLst>
          </p:cNvPr>
          <p:cNvSpPr txBox="1"/>
          <p:nvPr/>
        </p:nvSpPr>
        <p:spPr>
          <a:xfrm>
            <a:off x="1391873" y="4179110"/>
            <a:ext cx="1583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r>
              <a:rPr lang="ko-KR" altLang="en-US" sz="1100" dirty="0"/>
              <a:t> 번째 장소와의 거리 </a:t>
            </a:r>
            <a:r>
              <a:rPr lang="en-US" altLang="ko-KR" sz="1100" dirty="0"/>
              <a:t>:            </a:t>
            </a:r>
            <a:endParaRPr lang="ko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E2F87E-FC65-4195-A3F8-95D81846C4AD}"/>
              </a:ext>
            </a:extLst>
          </p:cNvPr>
          <p:cNvSpPr/>
          <p:nvPr/>
        </p:nvSpPr>
        <p:spPr>
          <a:xfrm>
            <a:off x="2978340" y="4221609"/>
            <a:ext cx="452160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4.5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3936DA-7ED2-42B5-8437-3ADE9DA7F6D9}"/>
              </a:ext>
            </a:extLst>
          </p:cNvPr>
          <p:cNvSpPr txBox="1"/>
          <p:nvPr/>
        </p:nvSpPr>
        <p:spPr>
          <a:xfrm>
            <a:off x="3397498" y="4189075"/>
            <a:ext cx="444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km</a:t>
            </a:r>
            <a:endParaRPr lang="ko-KR" altLang="en-US" sz="11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ECC3192-AB3C-4086-818B-8D65429B1A07}"/>
              </a:ext>
            </a:extLst>
          </p:cNvPr>
          <p:cNvSpPr/>
          <p:nvPr/>
        </p:nvSpPr>
        <p:spPr>
          <a:xfrm>
            <a:off x="3642084" y="1767660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D4628BD-3324-4358-BF16-4029BF152DE9}"/>
              </a:ext>
            </a:extLst>
          </p:cNvPr>
          <p:cNvSpPr/>
          <p:nvPr/>
        </p:nvSpPr>
        <p:spPr>
          <a:xfrm>
            <a:off x="3642084" y="3200249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1F068E5-C36A-4EAB-BD46-B32C66B6BCBD}"/>
              </a:ext>
            </a:extLst>
          </p:cNvPr>
          <p:cNvSpPr/>
          <p:nvPr/>
        </p:nvSpPr>
        <p:spPr>
          <a:xfrm>
            <a:off x="3973707" y="1133856"/>
            <a:ext cx="2414901" cy="2816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장소를 검색해주세요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C3E33E-A82C-4061-BE3E-C89806BA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51" y="1158867"/>
            <a:ext cx="234388" cy="2316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3C624F-63B2-42E5-8060-37C2D9161F75}"/>
              </a:ext>
            </a:extLst>
          </p:cNvPr>
          <p:cNvSpPr/>
          <p:nvPr/>
        </p:nvSpPr>
        <p:spPr>
          <a:xfrm>
            <a:off x="3844848" y="1705708"/>
            <a:ext cx="2661139" cy="849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대우능력개발원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/>
              <a:t>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9924413-7780-4DC5-A50D-F4DE64BB4B8F}"/>
              </a:ext>
            </a:extLst>
          </p:cNvPr>
          <p:cNvSpPr/>
          <p:nvPr/>
        </p:nvSpPr>
        <p:spPr>
          <a:xfrm>
            <a:off x="3936700" y="2151873"/>
            <a:ext cx="2518964" cy="245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서울 중랑구 망우로 </a:t>
            </a:r>
            <a:r>
              <a:rPr lang="en-US" altLang="ko-KR" sz="800" dirty="0">
                <a:solidFill>
                  <a:schemeClr val="tx1"/>
                </a:solidFill>
              </a:rPr>
              <a:t>285-1 UM</a:t>
            </a:r>
            <a:r>
              <a:rPr lang="ko-KR" altLang="en-US" sz="800" dirty="0">
                <a:solidFill>
                  <a:schemeClr val="tx1"/>
                </a:solidFill>
              </a:rPr>
              <a:t>타워 </a:t>
            </a:r>
            <a:r>
              <a:rPr lang="en-US" altLang="ko-KR" sz="800" dirty="0">
                <a:solidFill>
                  <a:schemeClr val="tx1"/>
                </a:solidFill>
              </a:rPr>
              <a:t>4~7</a:t>
            </a:r>
            <a:r>
              <a:rPr lang="ko-KR" altLang="en-US" sz="800" dirty="0">
                <a:solidFill>
                  <a:schemeClr val="tx1"/>
                </a:solidFill>
              </a:rPr>
              <a:t>층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ECF62D4-78B4-45F4-8D92-D9B13C6BB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07" y="1795577"/>
            <a:ext cx="399171" cy="399171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46FE288C-90C7-42CE-82D1-54D112F77044}"/>
              </a:ext>
            </a:extLst>
          </p:cNvPr>
          <p:cNvSpPr/>
          <p:nvPr/>
        </p:nvSpPr>
        <p:spPr>
          <a:xfrm>
            <a:off x="3901136" y="2361828"/>
            <a:ext cx="2554528" cy="158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6"/>
                </a:solidFill>
              </a:rPr>
              <a:t>02-978-0012</a:t>
            </a:r>
            <a:endParaRPr lang="ko-KR" altLang="en-US" sz="800" dirty="0">
              <a:solidFill>
                <a:schemeClr val="accent6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9C0A133-797A-449F-88A9-408CD76E3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02" y="1045029"/>
            <a:ext cx="5386329" cy="5346441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7B90898-EEC2-496D-BAB5-836DA75F8FBC}"/>
              </a:ext>
            </a:extLst>
          </p:cNvPr>
          <p:cNvSpPr/>
          <p:nvPr/>
        </p:nvSpPr>
        <p:spPr>
          <a:xfrm>
            <a:off x="9101328" y="6467856"/>
            <a:ext cx="1133856" cy="2987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 장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150856B-9FCB-41DA-B0F9-893849F7C5DB}"/>
              </a:ext>
            </a:extLst>
          </p:cNvPr>
          <p:cNvSpPr/>
          <p:nvPr/>
        </p:nvSpPr>
        <p:spPr>
          <a:xfrm>
            <a:off x="10613136" y="6467856"/>
            <a:ext cx="1133856" cy="298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닫 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71F49C-BA3F-4471-A0CC-8742B53F4667}"/>
              </a:ext>
            </a:extLst>
          </p:cNvPr>
          <p:cNvSpPr txBox="1"/>
          <p:nvPr/>
        </p:nvSpPr>
        <p:spPr>
          <a:xfrm>
            <a:off x="2355004" y="2365812"/>
            <a:ext cx="546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28D50C-FC2A-47C2-9FF9-8B371BA102C8}"/>
              </a:ext>
            </a:extLst>
          </p:cNvPr>
          <p:cNvSpPr/>
          <p:nvPr/>
        </p:nvSpPr>
        <p:spPr>
          <a:xfrm>
            <a:off x="1877231" y="2331588"/>
            <a:ext cx="495277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DDAFC24-0D9E-4B2D-8F1F-4CB1049D3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59" y="2353278"/>
            <a:ext cx="198149" cy="21789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1D594D-2D99-41DE-951F-278E8DECA3E9}"/>
              </a:ext>
            </a:extLst>
          </p:cNvPr>
          <p:cNvSpPr/>
          <p:nvPr/>
        </p:nvSpPr>
        <p:spPr>
          <a:xfrm>
            <a:off x="1875740" y="3656029"/>
            <a:ext cx="495277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DAC48AD-97F1-4BBF-8441-7035B7D68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58" y="3685928"/>
            <a:ext cx="205646" cy="22613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53E383-9E1F-4260-BDAF-F8EB84EE5372}"/>
              </a:ext>
            </a:extLst>
          </p:cNvPr>
          <p:cNvSpPr txBox="1"/>
          <p:nvPr/>
        </p:nvSpPr>
        <p:spPr>
          <a:xfrm>
            <a:off x="2355003" y="3708617"/>
            <a:ext cx="546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D8F1CA-E149-4B23-B328-B6AF097EEF30}"/>
              </a:ext>
            </a:extLst>
          </p:cNvPr>
          <p:cNvSpPr/>
          <p:nvPr/>
        </p:nvSpPr>
        <p:spPr>
          <a:xfrm>
            <a:off x="4310958" y="2397800"/>
            <a:ext cx="3710238" cy="2439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B413C84-6778-4DC2-86E5-9E97E1A67CD3}"/>
              </a:ext>
            </a:extLst>
          </p:cNvPr>
          <p:cNvCxnSpPr/>
          <p:nvPr/>
        </p:nvCxnSpPr>
        <p:spPr>
          <a:xfrm>
            <a:off x="4487758" y="2911927"/>
            <a:ext cx="3382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98B65F-62AC-49EE-B052-2FCD13C90CB7}"/>
              </a:ext>
            </a:extLst>
          </p:cNvPr>
          <p:cNvSpPr txBox="1"/>
          <p:nvPr/>
        </p:nvSpPr>
        <p:spPr>
          <a:xfrm>
            <a:off x="5809333" y="25024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8F1A31-5108-4B16-90EC-80F6258FEFC7}"/>
              </a:ext>
            </a:extLst>
          </p:cNvPr>
          <p:cNvSpPr txBox="1"/>
          <p:nvPr/>
        </p:nvSpPr>
        <p:spPr>
          <a:xfrm>
            <a:off x="4487757" y="3339285"/>
            <a:ext cx="329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모든 날짜에 </a:t>
            </a:r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endParaRPr lang="en-US" altLang="ko-KR" dirty="0"/>
          </a:p>
          <a:p>
            <a:pPr algn="ctr"/>
            <a:r>
              <a:rPr lang="ko-KR" altLang="en-US" dirty="0"/>
              <a:t>장소를 넣어주세요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D2D7D06-77D1-4D62-A863-FEAB149D35B2}"/>
              </a:ext>
            </a:extLst>
          </p:cNvPr>
          <p:cNvSpPr/>
          <p:nvPr/>
        </p:nvSpPr>
        <p:spPr>
          <a:xfrm>
            <a:off x="5731486" y="4314754"/>
            <a:ext cx="945037" cy="42070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75577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화면 </a:t>
            </a:r>
            <a:r>
              <a:rPr lang="en-US" altLang="ko-KR" sz="3200" dirty="0"/>
              <a:t>(P03)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9E5247-5104-4622-9E8B-74FBFB9560EC}"/>
              </a:ext>
            </a:extLst>
          </p:cNvPr>
          <p:cNvSpPr/>
          <p:nvPr/>
        </p:nvSpPr>
        <p:spPr>
          <a:xfrm>
            <a:off x="326571" y="1045029"/>
            <a:ext cx="1062614" cy="5346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4227B1-E9FB-4B31-A17B-D9735800D13E}"/>
              </a:ext>
            </a:extLst>
          </p:cNvPr>
          <p:cNvSpPr/>
          <p:nvPr/>
        </p:nvSpPr>
        <p:spPr>
          <a:xfrm>
            <a:off x="1389185" y="1045029"/>
            <a:ext cx="2455984" cy="6606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일차 </a:t>
            </a:r>
            <a:r>
              <a:rPr lang="en-US" altLang="ko-KR" dirty="0">
                <a:solidFill>
                  <a:schemeClr val="tx1"/>
                </a:solidFill>
              </a:rPr>
              <a:t>| </a:t>
            </a:r>
            <a:r>
              <a:rPr lang="en-US" altLang="ko-KR" sz="1600" dirty="0">
                <a:solidFill>
                  <a:schemeClr val="tx1"/>
                </a:solidFill>
              </a:rPr>
              <a:t>xx. xx . xx (</a:t>
            </a:r>
            <a:r>
              <a:rPr lang="ko-KR" altLang="en-US" sz="1600" dirty="0">
                <a:solidFill>
                  <a:schemeClr val="tx1"/>
                </a:solidFill>
              </a:rPr>
              <a:t>요일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0B0DDD-112D-48A0-A24B-550307356E0D}"/>
              </a:ext>
            </a:extLst>
          </p:cNvPr>
          <p:cNvSpPr/>
          <p:nvPr/>
        </p:nvSpPr>
        <p:spPr>
          <a:xfrm>
            <a:off x="3845169" y="1045029"/>
            <a:ext cx="2661139" cy="5346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3C1418-6DF1-4207-8011-89D6694FBA60}"/>
              </a:ext>
            </a:extLst>
          </p:cNvPr>
          <p:cNvSpPr/>
          <p:nvPr/>
        </p:nvSpPr>
        <p:spPr>
          <a:xfrm>
            <a:off x="326571" y="1045029"/>
            <a:ext cx="1062614" cy="6606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D6D70A-B387-4C0B-9454-310587EEDE58}"/>
              </a:ext>
            </a:extLst>
          </p:cNvPr>
          <p:cNvSpPr/>
          <p:nvPr/>
        </p:nvSpPr>
        <p:spPr>
          <a:xfrm>
            <a:off x="326571" y="1705708"/>
            <a:ext cx="1062614" cy="84992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 . xx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85FA1C-D58D-4B80-9E4E-549BB0E62829}"/>
              </a:ext>
            </a:extLst>
          </p:cNvPr>
          <p:cNvSpPr/>
          <p:nvPr/>
        </p:nvSpPr>
        <p:spPr>
          <a:xfrm>
            <a:off x="326571" y="2555631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 . xx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68070-481B-4A3E-9CA6-ED1D3AEE3ABD}"/>
              </a:ext>
            </a:extLst>
          </p:cNvPr>
          <p:cNvSpPr txBox="1"/>
          <p:nvPr/>
        </p:nvSpPr>
        <p:spPr>
          <a:xfrm>
            <a:off x="739897" y="3527793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3B05D1-64D9-489C-9949-2D21AB5E92A6}"/>
              </a:ext>
            </a:extLst>
          </p:cNvPr>
          <p:cNvSpPr/>
          <p:nvPr/>
        </p:nvSpPr>
        <p:spPr>
          <a:xfrm>
            <a:off x="327914" y="4525108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xx . xx</a:t>
            </a:r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요일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1FF09-5942-4A6E-85C3-32CD10696D79}"/>
              </a:ext>
            </a:extLst>
          </p:cNvPr>
          <p:cNvSpPr/>
          <p:nvPr/>
        </p:nvSpPr>
        <p:spPr>
          <a:xfrm>
            <a:off x="1389184" y="1705708"/>
            <a:ext cx="2454641" cy="1412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89F6F-ADB9-4CD1-B6B9-464240C21F6E}"/>
              </a:ext>
            </a:extLst>
          </p:cNvPr>
          <p:cNvSpPr txBox="1"/>
          <p:nvPr/>
        </p:nvSpPr>
        <p:spPr>
          <a:xfrm>
            <a:off x="1728015" y="1786151"/>
            <a:ext cx="17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2000" dirty="0" err="1">
                <a:solidFill>
                  <a:schemeClr val="accent5"/>
                </a:solidFill>
              </a:rPr>
              <a:t>마량포구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EDEAB-C3ED-4F28-B3C0-2967A35B2632}"/>
              </a:ext>
            </a:extLst>
          </p:cNvPr>
          <p:cNvSpPr txBox="1"/>
          <p:nvPr/>
        </p:nvSpPr>
        <p:spPr>
          <a:xfrm>
            <a:off x="1387840" y="2331588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시간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B61069-BC28-4CB3-8889-5286C28C7E34}"/>
              </a:ext>
            </a:extLst>
          </p:cNvPr>
          <p:cNvSpPr/>
          <p:nvPr/>
        </p:nvSpPr>
        <p:spPr>
          <a:xfrm>
            <a:off x="1387840" y="3127952"/>
            <a:ext cx="2458736" cy="1397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accent5"/>
              </a:solidFill>
            </a:endParaRPr>
          </a:p>
          <a:p>
            <a:pPr algn="ctr"/>
            <a:endParaRPr lang="en-US" altLang="ko-KR" sz="2000" dirty="0">
              <a:solidFill>
                <a:schemeClr val="accent5"/>
              </a:solidFill>
            </a:endParaRPr>
          </a:p>
          <a:p>
            <a:pPr algn="ctr"/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8C158-8D36-4E4B-B21C-318F2AD89232}"/>
              </a:ext>
            </a:extLst>
          </p:cNvPr>
          <p:cNvSpPr txBox="1"/>
          <p:nvPr/>
        </p:nvSpPr>
        <p:spPr>
          <a:xfrm>
            <a:off x="1385152" y="3651367"/>
            <a:ext cx="546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시간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AD2B9D-14FD-4E1A-8631-99BDA62D50D8}"/>
              </a:ext>
            </a:extLst>
          </p:cNvPr>
          <p:cNvSpPr txBox="1"/>
          <p:nvPr/>
        </p:nvSpPr>
        <p:spPr>
          <a:xfrm>
            <a:off x="1742481" y="3205499"/>
            <a:ext cx="17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5"/>
                </a:solidFill>
              </a:rPr>
              <a:t>② </a:t>
            </a:r>
            <a:r>
              <a:rPr lang="ko-KR" altLang="en-US" sz="2000" dirty="0" err="1">
                <a:solidFill>
                  <a:schemeClr val="accent5"/>
                </a:solidFill>
              </a:rPr>
              <a:t>춘장대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6732CA-3298-4F5D-835E-E3767056B40A}"/>
              </a:ext>
            </a:extLst>
          </p:cNvPr>
          <p:cNvSpPr txBox="1"/>
          <p:nvPr/>
        </p:nvSpPr>
        <p:spPr>
          <a:xfrm>
            <a:off x="1385151" y="269077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8EC8E2-8C35-4D44-96A7-F1E29324BDEE}"/>
              </a:ext>
            </a:extLst>
          </p:cNvPr>
          <p:cNvSpPr/>
          <p:nvPr/>
        </p:nvSpPr>
        <p:spPr>
          <a:xfrm>
            <a:off x="1877232" y="2753303"/>
            <a:ext cx="1875062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47DC61-EEBB-4B94-A6CE-C862A8BFDB06}"/>
              </a:ext>
            </a:extLst>
          </p:cNvPr>
          <p:cNvSpPr txBox="1"/>
          <p:nvPr/>
        </p:nvSpPr>
        <p:spPr>
          <a:xfrm>
            <a:off x="1389667" y="396094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8A66FF-6496-4C3A-B55A-055E5338247B}"/>
              </a:ext>
            </a:extLst>
          </p:cNvPr>
          <p:cNvSpPr/>
          <p:nvPr/>
        </p:nvSpPr>
        <p:spPr>
          <a:xfrm>
            <a:off x="1877232" y="3982751"/>
            <a:ext cx="1875062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C49321-92F3-4176-8F41-056CB1982C23}"/>
              </a:ext>
            </a:extLst>
          </p:cNvPr>
          <p:cNvSpPr txBox="1"/>
          <p:nvPr/>
        </p:nvSpPr>
        <p:spPr>
          <a:xfrm>
            <a:off x="1391873" y="4179110"/>
            <a:ext cx="1583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r>
              <a:rPr lang="ko-KR" altLang="en-US" sz="1100" dirty="0"/>
              <a:t> 번째 장소와의 거리 </a:t>
            </a:r>
            <a:r>
              <a:rPr lang="en-US" altLang="ko-KR" sz="1100" dirty="0"/>
              <a:t>:            </a:t>
            </a:r>
            <a:endParaRPr lang="ko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E2F87E-FC65-4195-A3F8-95D81846C4AD}"/>
              </a:ext>
            </a:extLst>
          </p:cNvPr>
          <p:cNvSpPr/>
          <p:nvPr/>
        </p:nvSpPr>
        <p:spPr>
          <a:xfrm>
            <a:off x="2978340" y="4221609"/>
            <a:ext cx="452160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4.5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3936DA-7ED2-42B5-8437-3ADE9DA7F6D9}"/>
              </a:ext>
            </a:extLst>
          </p:cNvPr>
          <p:cNvSpPr txBox="1"/>
          <p:nvPr/>
        </p:nvSpPr>
        <p:spPr>
          <a:xfrm>
            <a:off x="3397498" y="4189075"/>
            <a:ext cx="444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km</a:t>
            </a:r>
            <a:endParaRPr lang="ko-KR" altLang="en-US" sz="11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ECC3192-AB3C-4086-818B-8D65429B1A07}"/>
              </a:ext>
            </a:extLst>
          </p:cNvPr>
          <p:cNvSpPr/>
          <p:nvPr/>
        </p:nvSpPr>
        <p:spPr>
          <a:xfrm>
            <a:off x="3642084" y="1767660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D4628BD-3324-4358-BF16-4029BF152DE9}"/>
              </a:ext>
            </a:extLst>
          </p:cNvPr>
          <p:cNvSpPr/>
          <p:nvPr/>
        </p:nvSpPr>
        <p:spPr>
          <a:xfrm>
            <a:off x="3642084" y="3200249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1F068E5-C36A-4EAB-BD46-B32C66B6BCBD}"/>
              </a:ext>
            </a:extLst>
          </p:cNvPr>
          <p:cNvSpPr/>
          <p:nvPr/>
        </p:nvSpPr>
        <p:spPr>
          <a:xfrm>
            <a:off x="3973707" y="1133856"/>
            <a:ext cx="2414901" cy="2816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장소를 검색해주세요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C3E33E-A82C-4061-BE3E-C89806BA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51" y="1158867"/>
            <a:ext cx="234388" cy="2316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3C624F-63B2-42E5-8060-37C2D9161F75}"/>
              </a:ext>
            </a:extLst>
          </p:cNvPr>
          <p:cNvSpPr/>
          <p:nvPr/>
        </p:nvSpPr>
        <p:spPr>
          <a:xfrm>
            <a:off x="3844848" y="1705708"/>
            <a:ext cx="2661139" cy="849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대우능력개발원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/>
              <a:t>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9924413-7780-4DC5-A50D-F4DE64BB4B8F}"/>
              </a:ext>
            </a:extLst>
          </p:cNvPr>
          <p:cNvSpPr/>
          <p:nvPr/>
        </p:nvSpPr>
        <p:spPr>
          <a:xfrm>
            <a:off x="3936700" y="2151873"/>
            <a:ext cx="2518964" cy="245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서울 중랑구 망우로 </a:t>
            </a:r>
            <a:r>
              <a:rPr lang="en-US" altLang="ko-KR" sz="800" dirty="0">
                <a:solidFill>
                  <a:schemeClr val="tx1"/>
                </a:solidFill>
              </a:rPr>
              <a:t>285-1 UM</a:t>
            </a:r>
            <a:r>
              <a:rPr lang="ko-KR" altLang="en-US" sz="800" dirty="0">
                <a:solidFill>
                  <a:schemeClr val="tx1"/>
                </a:solidFill>
              </a:rPr>
              <a:t>타워 </a:t>
            </a:r>
            <a:r>
              <a:rPr lang="en-US" altLang="ko-KR" sz="800" dirty="0">
                <a:solidFill>
                  <a:schemeClr val="tx1"/>
                </a:solidFill>
              </a:rPr>
              <a:t>4~7</a:t>
            </a:r>
            <a:r>
              <a:rPr lang="ko-KR" altLang="en-US" sz="800" dirty="0">
                <a:solidFill>
                  <a:schemeClr val="tx1"/>
                </a:solidFill>
              </a:rPr>
              <a:t>층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ECF62D4-78B4-45F4-8D92-D9B13C6BB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07" y="1795577"/>
            <a:ext cx="399171" cy="399171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46FE288C-90C7-42CE-82D1-54D112F77044}"/>
              </a:ext>
            </a:extLst>
          </p:cNvPr>
          <p:cNvSpPr/>
          <p:nvPr/>
        </p:nvSpPr>
        <p:spPr>
          <a:xfrm>
            <a:off x="3901136" y="2361828"/>
            <a:ext cx="2554528" cy="158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6"/>
                </a:solidFill>
              </a:rPr>
              <a:t>02-978-0012</a:t>
            </a:r>
            <a:endParaRPr lang="ko-KR" altLang="en-US" sz="800" dirty="0">
              <a:solidFill>
                <a:schemeClr val="accent6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9C0A133-797A-449F-88A9-408CD76E3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02" y="1045029"/>
            <a:ext cx="5386329" cy="5346441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7B90898-EEC2-496D-BAB5-836DA75F8FBC}"/>
              </a:ext>
            </a:extLst>
          </p:cNvPr>
          <p:cNvSpPr/>
          <p:nvPr/>
        </p:nvSpPr>
        <p:spPr>
          <a:xfrm>
            <a:off x="9101328" y="6467856"/>
            <a:ext cx="1133856" cy="2987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 장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150856B-9FCB-41DA-B0F9-893849F7C5DB}"/>
              </a:ext>
            </a:extLst>
          </p:cNvPr>
          <p:cNvSpPr/>
          <p:nvPr/>
        </p:nvSpPr>
        <p:spPr>
          <a:xfrm>
            <a:off x="10613136" y="6467856"/>
            <a:ext cx="1133856" cy="298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닫 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71F49C-BA3F-4471-A0CC-8742B53F4667}"/>
              </a:ext>
            </a:extLst>
          </p:cNvPr>
          <p:cNvSpPr txBox="1"/>
          <p:nvPr/>
        </p:nvSpPr>
        <p:spPr>
          <a:xfrm>
            <a:off x="2355004" y="2365812"/>
            <a:ext cx="546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28D50C-FC2A-47C2-9FF9-8B371BA102C8}"/>
              </a:ext>
            </a:extLst>
          </p:cNvPr>
          <p:cNvSpPr/>
          <p:nvPr/>
        </p:nvSpPr>
        <p:spPr>
          <a:xfrm>
            <a:off x="1877231" y="2331588"/>
            <a:ext cx="495277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DDAFC24-0D9E-4B2D-8F1F-4CB1049D3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59" y="2353278"/>
            <a:ext cx="198149" cy="21789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1D594D-2D99-41DE-951F-278E8DECA3E9}"/>
              </a:ext>
            </a:extLst>
          </p:cNvPr>
          <p:cNvSpPr/>
          <p:nvPr/>
        </p:nvSpPr>
        <p:spPr>
          <a:xfrm>
            <a:off x="1875740" y="3656029"/>
            <a:ext cx="495277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DAC48AD-97F1-4BBF-8441-7035B7D68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58" y="3685928"/>
            <a:ext cx="205646" cy="22613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53E383-9E1F-4260-BDAF-F8EB84EE5372}"/>
              </a:ext>
            </a:extLst>
          </p:cNvPr>
          <p:cNvSpPr txBox="1"/>
          <p:nvPr/>
        </p:nvSpPr>
        <p:spPr>
          <a:xfrm>
            <a:off x="2355003" y="3708617"/>
            <a:ext cx="546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D8F1CA-E149-4B23-B328-B6AF097EEF30}"/>
              </a:ext>
            </a:extLst>
          </p:cNvPr>
          <p:cNvSpPr/>
          <p:nvPr/>
        </p:nvSpPr>
        <p:spPr>
          <a:xfrm>
            <a:off x="4310958" y="2397800"/>
            <a:ext cx="3710238" cy="2439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B413C84-6778-4DC2-86E5-9E97E1A67CD3}"/>
              </a:ext>
            </a:extLst>
          </p:cNvPr>
          <p:cNvCxnSpPr/>
          <p:nvPr/>
        </p:nvCxnSpPr>
        <p:spPr>
          <a:xfrm>
            <a:off x="4487758" y="2911927"/>
            <a:ext cx="3382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98B65F-62AC-49EE-B052-2FCD13C90CB7}"/>
              </a:ext>
            </a:extLst>
          </p:cNvPr>
          <p:cNvSpPr txBox="1"/>
          <p:nvPr/>
        </p:nvSpPr>
        <p:spPr>
          <a:xfrm>
            <a:off x="5809333" y="25024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8F1A31-5108-4B16-90EC-80F6258FEFC7}"/>
              </a:ext>
            </a:extLst>
          </p:cNvPr>
          <p:cNvSpPr txBox="1"/>
          <p:nvPr/>
        </p:nvSpPr>
        <p:spPr>
          <a:xfrm>
            <a:off x="4487757" y="3339285"/>
            <a:ext cx="32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시간을 선택해주세요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B5D7F7B-6349-4915-AA0D-3650F75462FD}"/>
              </a:ext>
            </a:extLst>
          </p:cNvPr>
          <p:cNvSpPr/>
          <p:nvPr/>
        </p:nvSpPr>
        <p:spPr>
          <a:xfrm>
            <a:off x="5673608" y="4290495"/>
            <a:ext cx="945037" cy="42070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0670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rgbClr val="99B0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/>
              <a:t>나만의 </a:t>
            </a:r>
            <a:r>
              <a:rPr lang="ko-KR" altLang="en-US" sz="3200" dirty="0" err="1"/>
              <a:t>플래너</a:t>
            </a:r>
            <a:r>
              <a:rPr lang="ko-KR" altLang="en-US" sz="3200" dirty="0"/>
              <a:t> 화면</a:t>
            </a:r>
            <a:r>
              <a:rPr lang="en-US" altLang="ko-KR" sz="3200" dirty="0"/>
              <a:t>(P04)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AEE717-784D-4990-AA10-B774400D4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36" y="1585002"/>
            <a:ext cx="6027772" cy="24887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B2FA4CC-D746-48A8-9AFB-39083652F41B}"/>
              </a:ext>
            </a:extLst>
          </p:cNvPr>
          <p:cNvSpPr/>
          <p:nvPr/>
        </p:nvSpPr>
        <p:spPr>
          <a:xfrm>
            <a:off x="3157770" y="2983992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     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C63E3A0-DD2F-4B22-896A-A9E3A412B097}"/>
              </a:ext>
            </a:extLst>
          </p:cNvPr>
          <p:cNvSpPr/>
          <p:nvPr/>
        </p:nvSpPr>
        <p:spPr>
          <a:xfrm>
            <a:off x="3667475" y="3287030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xx.xx.xx</a:t>
            </a:r>
            <a:r>
              <a:rPr lang="en-US" altLang="ko-KR" sz="1050" dirty="0"/>
              <a:t> ~ </a:t>
            </a:r>
            <a:r>
              <a:rPr lang="en-US" altLang="ko-KR" sz="1050" dirty="0" err="1"/>
              <a:t>xx.xx.xx</a:t>
            </a:r>
            <a:r>
              <a:rPr lang="en-US" altLang="ko-KR" sz="1050" dirty="0"/>
              <a:t> (n</a:t>
            </a:r>
            <a:r>
              <a:rPr lang="ko-KR" altLang="en-US" sz="1050" dirty="0"/>
              <a:t>명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317FC4-4E15-4F48-A6F1-59FA88C3E3AB}"/>
              </a:ext>
            </a:extLst>
          </p:cNvPr>
          <p:cNvSpPr/>
          <p:nvPr/>
        </p:nvSpPr>
        <p:spPr>
          <a:xfrm>
            <a:off x="3556112" y="3611521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     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EA7998-7ECC-4FD6-864A-3EDB84419BC6}"/>
              </a:ext>
            </a:extLst>
          </p:cNvPr>
          <p:cNvSpPr/>
          <p:nvPr/>
        </p:nvSpPr>
        <p:spPr>
          <a:xfrm>
            <a:off x="3556112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895377-4556-485F-B3B7-F3C50E1AE004}"/>
              </a:ext>
            </a:extLst>
          </p:cNvPr>
          <p:cNvSpPr/>
          <p:nvPr/>
        </p:nvSpPr>
        <p:spPr>
          <a:xfrm>
            <a:off x="5374864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A41CF97-6562-4930-82EF-203DBD718AE2}"/>
              </a:ext>
            </a:extLst>
          </p:cNvPr>
          <p:cNvSpPr/>
          <p:nvPr/>
        </p:nvSpPr>
        <p:spPr>
          <a:xfrm>
            <a:off x="7193616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N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F7372-CCBD-4FA1-9499-A1A77D2A06D1}"/>
              </a:ext>
            </a:extLst>
          </p:cNvPr>
          <p:cNvSpPr/>
          <p:nvPr/>
        </p:nvSpPr>
        <p:spPr>
          <a:xfrm>
            <a:off x="3556112" y="4376465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ADB04D-62C1-4876-B0EA-817982D6B6DA}"/>
              </a:ext>
            </a:extLst>
          </p:cNvPr>
          <p:cNvSpPr/>
          <p:nvPr/>
        </p:nvSpPr>
        <p:spPr>
          <a:xfrm>
            <a:off x="3556112" y="5132220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9679A8F-1D6D-4103-BBEF-E27E7A94258E}"/>
              </a:ext>
            </a:extLst>
          </p:cNvPr>
          <p:cNvSpPr/>
          <p:nvPr/>
        </p:nvSpPr>
        <p:spPr>
          <a:xfrm>
            <a:off x="9076943" y="5923716"/>
            <a:ext cx="1098687" cy="324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 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D11A3CE-351C-4FB7-BF51-F942FCD17AD3}"/>
              </a:ext>
            </a:extLst>
          </p:cNvPr>
          <p:cNvSpPr/>
          <p:nvPr/>
        </p:nvSpPr>
        <p:spPr>
          <a:xfrm>
            <a:off x="10459070" y="5923715"/>
            <a:ext cx="1098687" cy="324683"/>
          </a:xfrm>
          <a:prstGeom prst="roundRect">
            <a:avLst/>
          </a:prstGeom>
          <a:solidFill>
            <a:srgbClr val="F14B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 제</a:t>
            </a: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87B950-7D6A-49FF-A9BB-8B5A34551DE6}"/>
              </a:ext>
            </a:extLst>
          </p:cNvPr>
          <p:cNvCxnSpPr/>
          <p:nvPr/>
        </p:nvCxnSpPr>
        <p:spPr>
          <a:xfrm>
            <a:off x="3418764" y="3377821"/>
            <a:ext cx="18833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7357D2-4669-48FD-9184-2DFABEFB3056}"/>
              </a:ext>
            </a:extLst>
          </p:cNvPr>
          <p:cNvSpPr txBox="1"/>
          <p:nvPr/>
        </p:nvSpPr>
        <p:spPr>
          <a:xfrm>
            <a:off x="3497357" y="447829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ko-KR" altLang="en-US" sz="1400" dirty="0" err="1"/>
              <a:t>마량포구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A18AC-7BA1-4B82-9A57-879ECFB8D2F3}"/>
              </a:ext>
            </a:extLst>
          </p:cNvPr>
          <p:cNvSpPr txBox="1"/>
          <p:nvPr/>
        </p:nvSpPr>
        <p:spPr>
          <a:xfrm>
            <a:off x="4714696" y="4423210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C8D62-FFF4-40CC-B3F5-1C49198DE0F3}"/>
              </a:ext>
            </a:extLst>
          </p:cNvPr>
          <p:cNvSpPr txBox="1"/>
          <p:nvPr/>
        </p:nvSpPr>
        <p:spPr>
          <a:xfrm>
            <a:off x="3502013" y="4792472"/>
            <a:ext cx="12618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충남 서천군 서면 </a:t>
            </a:r>
            <a:r>
              <a:rPr lang="ko-KR" altLang="en-US" sz="600" dirty="0" err="1"/>
              <a:t>마량리</a:t>
            </a:r>
            <a:r>
              <a:rPr lang="ko-KR" altLang="en-US" sz="600" dirty="0"/>
              <a:t> </a:t>
            </a:r>
            <a:r>
              <a:rPr lang="en-US" altLang="ko-KR" sz="600" dirty="0"/>
              <a:t>339-2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1F6DE-9891-4104-ACD1-58BE7CE4322F}"/>
              </a:ext>
            </a:extLst>
          </p:cNvPr>
          <p:cNvSpPr txBox="1"/>
          <p:nvPr/>
        </p:nvSpPr>
        <p:spPr>
          <a:xfrm>
            <a:off x="4792908" y="4784500"/>
            <a:ext cx="6655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041-950-4525</a:t>
            </a:r>
            <a:endParaRPr lang="ko-KR" altLang="en-US" sz="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9BD2F76-3482-4188-99EC-BAC6B2892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57" y="4831350"/>
            <a:ext cx="125502" cy="1069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D197417-A129-4A41-B607-44177706017B}"/>
              </a:ext>
            </a:extLst>
          </p:cNvPr>
          <p:cNvSpPr txBox="1"/>
          <p:nvPr/>
        </p:nvSpPr>
        <p:spPr>
          <a:xfrm>
            <a:off x="3497357" y="522730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02C1BB-3E43-498C-901F-7A68BB862B0F}"/>
              </a:ext>
            </a:extLst>
          </p:cNvPr>
          <p:cNvSpPr txBox="1"/>
          <p:nvPr/>
        </p:nvSpPr>
        <p:spPr>
          <a:xfrm>
            <a:off x="3794401" y="554148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213A65-83A9-44D8-B574-99C3D0D731C2}"/>
              </a:ext>
            </a:extLst>
          </p:cNvPr>
          <p:cNvSpPr txBox="1"/>
          <p:nvPr/>
        </p:nvSpPr>
        <p:spPr>
          <a:xfrm>
            <a:off x="4792908" y="553351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961778C-E635-406B-8642-CAE485A29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57" y="5580360"/>
            <a:ext cx="125502" cy="10690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7F53829-BC07-4115-9C45-4C51C03E6F81}"/>
              </a:ext>
            </a:extLst>
          </p:cNvPr>
          <p:cNvSpPr txBox="1"/>
          <p:nvPr/>
        </p:nvSpPr>
        <p:spPr>
          <a:xfrm>
            <a:off x="4730157" y="519737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F553906-6BB2-4F9F-A0AC-BFD28915C19A}"/>
              </a:ext>
            </a:extLst>
          </p:cNvPr>
          <p:cNvSpPr/>
          <p:nvPr/>
        </p:nvSpPr>
        <p:spPr>
          <a:xfrm>
            <a:off x="5380625" y="4382867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D6B731-9E15-43CC-AF0E-FC80005EAF90}"/>
              </a:ext>
            </a:extLst>
          </p:cNvPr>
          <p:cNvSpPr txBox="1"/>
          <p:nvPr/>
        </p:nvSpPr>
        <p:spPr>
          <a:xfrm>
            <a:off x="5316109" y="448587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장소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E73306-D769-45F5-B0A6-68105BB3D765}"/>
              </a:ext>
            </a:extLst>
          </p:cNvPr>
          <p:cNvSpPr txBox="1"/>
          <p:nvPr/>
        </p:nvSpPr>
        <p:spPr>
          <a:xfrm>
            <a:off x="5613153" y="480005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F9DF91-53DD-40DF-8FF9-D0BA5594D653}"/>
              </a:ext>
            </a:extLst>
          </p:cNvPr>
          <p:cNvSpPr txBox="1"/>
          <p:nvPr/>
        </p:nvSpPr>
        <p:spPr>
          <a:xfrm>
            <a:off x="6611660" y="479208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4FA0B52-B464-40F0-A3A3-A1735A59D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557" y="5732760"/>
            <a:ext cx="125502" cy="10690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79CAAEB-EF18-4FE9-A623-3FA68BDC46DE}"/>
              </a:ext>
            </a:extLst>
          </p:cNvPr>
          <p:cNvSpPr txBox="1"/>
          <p:nvPr/>
        </p:nvSpPr>
        <p:spPr>
          <a:xfrm>
            <a:off x="6548909" y="445594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34E88B-66D0-47C3-B2B6-3FCF06324C54}"/>
              </a:ext>
            </a:extLst>
          </p:cNvPr>
          <p:cNvSpPr/>
          <p:nvPr/>
        </p:nvSpPr>
        <p:spPr>
          <a:xfrm>
            <a:off x="5369751" y="5137085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CE2569-BFA2-4915-A71D-5A44A8EB8EC6}"/>
              </a:ext>
            </a:extLst>
          </p:cNvPr>
          <p:cNvSpPr txBox="1"/>
          <p:nvPr/>
        </p:nvSpPr>
        <p:spPr>
          <a:xfrm>
            <a:off x="5323974" y="5228119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03F828-B7DE-4269-9B3C-C8FC55CCA973}"/>
              </a:ext>
            </a:extLst>
          </p:cNvPr>
          <p:cNvSpPr txBox="1"/>
          <p:nvPr/>
        </p:nvSpPr>
        <p:spPr>
          <a:xfrm>
            <a:off x="5621018" y="554229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84A7C5-8F02-41A6-AE16-B954AB342642}"/>
              </a:ext>
            </a:extLst>
          </p:cNvPr>
          <p:cNvSpPr txBox="1"/>
          <p:nvPr/>
        </p:nvSpPr>
        <p:spPr>
          <a:xfrm>
            <a:off x="6619525" y="553432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A85E51-59EA-4B5F-82F2-96A29F5DC850}"/>
              </a:ext>
            </a:extLst>
          </p:cNvPr>
          <p:cNvSpPr txBox="1"/>
          <p:nvPr/>
        </p:nvSpPr>
        <p:spPr>
          <a:xfrm>
            <a:off x="6556774" y="51981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6B7838F-9C1A-415F-A938-AB1484B7B0DB}"/>
              </a:ext>
            </a:extLst>
          </p:cNvPr>
          <p:cNvSpPr/>
          <p:nvPr/>
        </p:nvSpPr>
        <p:spPr>
          <a:xfrm>
            <a:off x="7193616" y="4382867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D64831A-6DAD-411C-8B12-5BCF5431230D}"/>
              </a:ext>
            </a:extLst>
          </p:cNvPr>
          <p:cNvSpPr/>
          <p:nvPr/>
        </p:nvSpPr>
        <p:spPr>
          <a:xfrm>
            <a:off x="7199377" y="5136033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54DEA6-A4B5-436C-83AD-9AD77D84A73A}"/>
              </a:ext>
            </a:extLst>
          </p:cNvPr>
          <p:cNvSpPr txBox="1"/>
          <p:nvPr/>
        </p:nvSpPr>
        <p:spPr>
          <a:xfrm>
            <a:off x="7195911" y="4465329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장소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6681E37-22BE-4FFF-8CE9-38E99550986F}"/>
              </a:ext>
            </a:extLst>
          </p:cNvPr>
          <p:cNvSpPr txBox="1"/>
          <p:nvPr/>
        </p:nvSpPr>
        <p:spPr>
          <a:xfrm>
            <a:off x="7492955" y="477950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9A018E0-EFCF-480E-A19C-E73722E5C89B}"/>
              </a:ext>
            </a:extLst>
          </p:cNvPr>
          <p:cNvSpPr txBox="1"/>
          <p:nvPr/>
        </p:nvSpPr>
        <p:spPr>
          <a:xfrm>
            <a:off x="8491462" y="477153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CDA0DB-AEC5-450A-940E-0D28C5DDDEAF}"/>
              </a:ext>
            </a:extLst>
          </p:cNvPr>
          <p:cNvSpPr txBox="1"/>
          <p:nvPr/>
        </p:nvSpPr>
        <p:spPr>
          <a:xfrm>
            <a:off x="8428711" y="443539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34F88-4658-467F-8E62-A24C30484901}"/>
              </a:ext>
            </a:extLst>
          </p:cNvPr>
          <p:cNvSpPr txBox="1"/>
          <p:nvPr/>
        </p:nvSpPr>
        <p:spPr>
          <a:xfrm>
            <a:off x="7188503" y="5220882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B472B0-3283-4527-B2B8-1A911953FEFC}"/>
              </a:ext>
            </a:extLst>
          </p:cNvPr>
          <p:cNvSpPr txBox="1"/>
          <p:nvPr/>
        </p:nvSpPr>
        <p:spPr>
          <a:xfrm>
            <a:off x="7485547" y="5535061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B710E6-2549-4296-96FF-965A616DC7DC}"/>
              </a:ext>
            </a:extLst>
          </p:cNvPr>
          <p:cNvSpPr txBox="1"/>
          <p:nvPr/>
        </p:nvSpPr>
        <p:spPr>
          <a:xfrm>
            <a:off x="8484054" y="5527089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E2FC039-3A71-4F47-BB44-642E4555AAC5}"/>
              </a:ext>
            </a:extLst>
          </p:cNvPr>
          <p:cNvSpPr txBox="1"/>
          <p:nvPr/>
        </p:nvSpPr>
        <p:spPr>
          <a:xfrm>
            <a:off x="8421303" y="519095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362450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665</Words>
  <Application>Microsoft Office PowerPoint</Application>
  <PresentationFormat>와이드스크린</PresentationFormat>
  <Paragraphs>314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HY헤드라인M</vt:lpstr>
      <vt:lpstr>경기천년제목V Bold</vt:lpstr>
      <vt:lpstr>맑은 고딕</vt:lpstr>
      <vt:lpstr>Arial</vt:lpstr>
      <vt:lpstr>Office 테마</vt:lpstr>
      <vt:lpstr>화면 설계서 </vt:lpstr>
      <vt:lpstr>플래너 작성 메인 화면 (P01)</vt:lpstr>
      <vt:lpstr>플래너 작성 팝업 (P02)</vt:lpstr>
      <vt:lpstr>플래너 작성 팝업 (P02)</vt:lpstr>
      <vt:lpstr>플래너 작성 팝업 (P02)</vt:lpstr>
      <vt:lpstr>플래너 작성 화면 (P03)</vt:lpstr>
      <vt:lpstr>플래너 작성 화면 (P03)</vt:lpstr>
      <vt:lpstr>플래너 작성 화면 (P03)</vt:lpstr>
      <vt:lpstr>나만의 플래너 화면(P04)</vt:lpstr>
      <vt:lpstr>플래너 삭제 화면(P05)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 </dc:title>
  <dc:creator>admin</dc:creator>
  <cp:lastModifiedBy>admin</cp:lastModifiedBy>
  <cp:revision>39</cp:revision>
  <dcterms:created xsi:type="dcterms:W3CDTF">2024-08-08T03:03:54Z</dcterms:created>
  <dcterms:modified xsi:type="dcterms:W3CDTF">2024-09-10T10:45:15Z</dcterms:modified>
</cp:coreProperties>
</file>