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4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B17"/>
    <a:srgbClr val="99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나만의 </a:t>
            </a:r>
            <a:r>
              <a:rPr lang="ko-KR" altLang="en-US" sz="3200" dirty="0" err="1"/>
              <a:t>플래너</a:t>
            </a:r>
            <a:r>
              <a:rPr lang="ko-KR" altLang="en-US" sz="3200" dirty="0"/>
              <a:t> 화면</a:t>
            </a:r>
            <a:r>
              <a:rPr lang="en-US" altLang="ko-KR" sz="3200" dirty="0"/>
              <a:t>(P04)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3E3A0-DD2F-4B22-896A-A9E3A412B097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F7372-CCBD-4FA1-9499-A1A77D2A06D1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ADB04D-62C1-4876-B0EA-817982D6B6DA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87B950-7D6A-49FF-A9BB-8B5A34551DE6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357D2-4669-48FD-9184-2DFABEFB3056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A18AC-7BA1-4B82-9A57-879ECFB8D2F3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8D62-FFF4-40CC-B3F5-1C49198DE0F3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6DE-9891-4104-ACD1-58BE7CE4322F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BD2F76-3482-4188-99EC-BAC6B289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197417-A129-4A41-B607-44177706017B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C1BB-3E43-498C-901F-7A68BB862B0F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13A65-83A9-44D8-B574-99C3D0D731C2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61778C-E635-406B-8642-CAE485A2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F53829-BC07-4115-9C45-4C51C03E6F81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553906-6BB2-4F9F-A0AC-BFD28915C19A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6B731-9E15-43CC-AF0E-FC80005EAF90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73306-D769-45F5-B0A6-68105BB3D765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9DF91-53DD-40DF-8FF9-D0BA5594D65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4FA0B52-B464-40F0-A3A3-A1735A5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7" y="5732760"/>
            <a:ext cx="125502" cy="106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79CAAEB-EF18-4FE9-A623-3FA68BDC46DE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34E88B-66D0-47C3-B2B6-3FCF06324C54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CE2569-BFA2-4915-A71D-5A44A8EB8EC6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03F828-B7DE-4269-9B3C-C8FC55CCA973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84A7C5-8F02-41A6-AE16-B954AB342642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85E51-59EA-4B5F-82F2-96A29F5DC850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6B7838F-9C1A-415F-A938-AB1484B7B0DB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64831A-6DAD-411C-8B12-5BCF5431230D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4DEA6-A4B5-436C-83AD-9AD77D84A73A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81E37-22BE-4FFF-8CE9-38E99550986F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A018E0-EFCF-480E-A19C-E73722E5C89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DA0DB-AEC5-450A-940E-0D28C5DDDEAF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34F88-4658-467F-8E62-A24C30484901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472B0-3283-4527-B2B8-1A911953FEFC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710E6-2549-4296-96FF-965A616DC7DC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2FC039-3A71-4F47-BB44-642E4555AAC5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62450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1B426C6-C32F-4770-A8CE-CFBBBC85E0B0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05425A-A35E-403D-AD88-3FCD8A949357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063F7B-F2BE-4408-A002-0BF57FE5CD1F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삭제 화면</a:t>
            </a:r>
            <a:r>
              <a:rPr lang="en-US" altLang="ko-KR" sz="3200" dirty="0"/>
              <a:t>(P05)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B588EA4-6764-4DC3-860A-1B5A0D33A14C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9ECE61-5B62-401A-BDD2-48E086BCDCE9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B0D65-C81B-4740-8F37-E6BB0644563F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DDF18B-9D3B-4736-A084-ED80A43CC77E}"/>
              </a:ext>
            </a:extLst>
          </p:cNvPr>
          <p:cNvSpPr/>
          <p:nvPr/>
        </p:nvSpPr>
        <p:spPr>
          <a:xfrm>
            <a:off x="4747042" y="2462922"/>
            <a:ext cx="3096768" cy="1958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AE4AB15-0913-4F50-AC7D-E7737559BBB1}"/>
              </a:ext>
            </a:extLst>
          </p:cNvPr>
          <p:cNvSpPr/>
          <p:nvPr/>
        </p:nvSpPr>
        <p:spPr>
          <a:xfrm>
            <a:off x="6418227" y="4088110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35440B-1BA7-4C56-A101-5BE93DE8AF8A}"/>
              </a:ext>
            </a:extLst>
          </p:cNvPr>
          <p:cNvSpPr/>
          <p:nvPr/>
        </p:nvSpPr>
        <p:spPr>
          <a:xfrm>
            <a:off x="7179840" y="4091769"/>
            <a:ext cx="503150" cy="242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EA9B-60BC-4FF9-BFA9-1F2AEDFF374D}"/>
              </a:ext>
            </a:extLst>
          </p:cNvPr>
          <p:cNvSpPr/>
          <p:nvPr/>
        </p:nvSpPr>
        <p:spPr>
          <a:xfrm>
            <a:off x="5162391" y="3035847"/>
            <a:ext cx="2235767" cy="81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A7254-3AF0-4E10-A2D3-39202EA422CE}"/>
              </a:ext>
            </a:extLst>
          </p:cNvPr>
          <p:cNvSpPr/>
          <p:nvPr/>
        </p:nvSpPr>
        <p:spPr>
          <a:xfrm>
            <a:off x="4814217" y="2606065"/>
            <a:ext cx="2706469" cy="39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나만의 </a:t>
            </a:r>
            <a:r>
              <a:rPr lang="ko-KR" altLang="en-US" dirty="0" err="1">
                <a:solidFill>
                  <a:schemeClr val="tx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8623C-1ABE-418A-B276-AA88764F7774}"/>
              </a:ext>
            </a:extLst>
          </p:cNvPr>
          <p:cNvCxnSpPr>
            <a:cxnSpLocks/>
          </p:cNvCxnSpPr>
          <p:nvPr/>
        </p:nvCxnSpPr>
        <p:spPr>
          <a:xfrm>
            <a:off x="4870704" y="2983992"/>
            <a:ext cx="2850913" cy="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18A763-7B67-4D2C-9057-AA2354AB3AC7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B6EA1-6937-4C63-89D3-553DBF257AEC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63D35-214F-4F84-A0CA-81EE429DBC68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B88B1-F81F-4840-BF84-F43B2937EA15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C29FC-3B5B-49E6-A80C-37098F088DF3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69F0BC4-AA25-4E93-AD23-17DB968B4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AAA73F-0FAB-48A2-BAC7-6B4ABED5D7D2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0E8C3-0CB8-43F8-93BC-4349CAE022B0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B9836-7E82-4776-910C-A78665FA7036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7102D6E-1788-4E73-8176-1F7E2299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B2344C-BBF3-44E0-A141-75DE8F8D76B8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BF365D-20F8-4EE9-9120-289C7F69613C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A7B53C-3A7C-4E96-9534-03B5772542A0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42BBE-BB8A-4870-A864-C172480035F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E4C91-C476-4B56-8299-9DC036132463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107305-D9C2-4A4B-A152-F0454E94B3DB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C7D94E-9BD8-436B-8B18-425806243DA9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B5362-1491-48DF-A776-B4EEE6960EB2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74FC1D-C2AA-41FD-935D-DB7CF9385EC9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9C5C1-3DB4-4AD7-BFBA-C2EA7A9BD576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303B14-86EB-4B70-A3CF-E0058BD36C22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4AC0F-C97E-4D91-A48B-036212114D75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9EE6FD-E2A2-4BAE-B799-6844CC730FBD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D900D-FEFD-48A8-83AA-6542F027E18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0EA81C-B73E-413D-BDD5-41097A84356C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E9CE32-9B7A-445A-9E54-78CB01B9BC1D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7F84E-ADBD-4A9F-A04B-64B9F53F1488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B4216D-50DF-4C47-9E06-D22C86817D69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B89CC9-550B-4DFD-A092-CFB9C6B57007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2299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메인 화면 </a:t>
            </a:r>
            <a:r>
              <a:rPr lang="en-US" altLang="ko-KR" sz="3200" dirty="0"/>
              <a:t>(P01)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2DF3F-F01A-4140-BC58-601ECE43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6" y="2767492"/>
            <a:ext cx="2866408" cy="922605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604607" y="3276431"/>
            <a:ext cx="1551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최소 </a:t>
            </a:r>
            <a:r>
              <a:rPr lang="en-US" altLang="ko-KR" sz="1100" dirty="0"/>
              <a:t>1</a:t>
            </a:r>
            <a:r>
              <a:rPr lang="ko-KR" altLang="en-US" sz="1100" dirty="0"/>
              <a:t>명 이상의 </a:t>
            </a:r>
            <a:endParaRPr lang="en-US" altLang="ko-KR" sz="1100" dirty="0"/>
          </a:p>
          <a:p>
            <a:r>
              <a:rPr lang="ko-KR" altLang="en-US" sz="1100" dirty="0"/>
              <a:t>인원을 선택해주세요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583C90E-3B6D-423E-BFFD-79189AE73D03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252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575868" y="3326808"/>
            <a:ext cx="17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제목을 입력해주세요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D1B1CD-D325-4B5C-8167-D24680D84816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9852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389725" y="3362074"/>
            <a:ext cx="2130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종료날짜는 시작날짜 이후여야 합니다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D1B1CD-D325-4B5C-8167-D24680D84816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350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20539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8F1CA-E149-4B23-B328-B6AF097EEF30}"/>
              </a:ext>
            </a:extLst>
          </p:cNvPr>
          <p:cNvSpPr/>
          <p:nvPr/>
        </p:nvSpPr>
        <p:spPr>
          <a:xfrm>
            <a:off x="4310958" y="2397800"/>
            <a:ext cx="3710238" cy="243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413C84-6778-4DC2-86E5-9E97E1A67CD3}"/>
              </a:ext>
            </a:extLst>
          </p:cNvPr>
          <p:cNvCxnSpPr/>
          <p:nvPr/>
        </p:nvCxnSpPr>
        <p:spPr>
          <a:xfrm>
            <a:off x="4487758" y="2911927"/>
            <a:ext cx="338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8B65F-62AC-49EE-B052-2FCD13C90CB7}"/>
              </a:ext>
            </a:extLst>
          </p:cNvPr>
          <p:cNvSpPr txBox="1"/>
          <p:nvPr/>
        </p:nvSpPr>
        <p:spPr>
          <a:xfrm>
            <a:off x="5809333" y="2502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F1A31-5108-4B16-90EC-80F6258FEFC7}"/>
              </a:ext>
            </a:extLst>
          </p:cNvPr>
          <p:cNvSpPr txBox="1"/>
          <p:nvPr/>
        </p:nvSpPr>
        <p:spPr>
          <a:xfrm>
            <a:off x="4487757" y="3339285"/>
            <a:ext cx="32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모든 날짜에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endParaRPr lang="en-US" altLang="ko-KR" dirty="0"/>
          </a:p>
          <a:p>
            <a:pPr algn="ctr"/>
            <a:r>
              <a:rPr lang="ko-KR" altLang="en-US" dirty="0"/>
              <a:t>장소를 넣어주세요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2D7D06-77D1-4D62-A863-FEAB149D35B2}"/>
              </a:ext>
            </a:extLst>
          </p:cNvPr>
          <p:cNvSpPr/>
          <p:nvPr/>
        </p:nvSpPr>
        <p:spPr>
          <a:xfrm>
            <a:off x="5731486" y="4314754"/>
            <a:ext cx="945037" cy="4207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5577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8F1CA-E149-4B23-B328-B6AF097EEF30}"/>
              </a:ext>
            </a:extLst>
          </p:cNvPr>
          <p:cNvSpPr/>
          <p:nvPr/>
        </p:nvSpPr>
        <p:spPr>
          <a:xfrm>
            <a:off x="4310958" y="2397800"/>
            <a:ext cx="3710238" cy="243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413C84-6778-4DC2-86E5-9E97E1A67CD3}"/>
              </a:ext>
            </a:extLst>
          </p:cNvPr>
          <p:cNvCxnSpPr/>
          <p:nvPr/>
        </p:nvCxnSpPr>
        <p:spPr>
          <a:xfrm>
            <a:off x="4487758" y="2911927"/>
            <a:ext cx="338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8B65F-62AC-49EE-B052-2FCD13C90CB7}"/>
              </a:ext>
            </a:extLst>
          </p:cNvPr>
          <p:cNvSpPr txBox="1"/>
          <p:nvPr/>
        </p:nvSpPr>
        <p:spPr>
          <a:xfrm>
            <a:off x="5809333" y="2502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F1A31-5108-4B16-90EC-80F6258FEFC7}"/>
              </a:ext>
            </a:extLst>
          </p:cNvPr>
          <p:cNvSpPr txBox="1"/>
          <p:nvPr/>
        </p:nvSpPr>
        <p:spPr>
          <a:xfrm>
            <a:off x="4487757" y="3339285"/>
            <a:ext cx="32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시간을 선택해주세요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5D7F7B-6349-4915-AA0D-3650F75462FD}"/>
              </a:ext>
            </a:extLst>
          </p:cNvPr>
          <p:cNvSpPr/>
          <p:nvPr/>
        </p:nvSpPr>
        <p:spPr>
          <a:xfrm>
            <a:off x="5673608" y="4290495"/>
            <a:ext cx="945037" cy="4207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67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731</Words>
  <Application>Microsoft Office PowerPoint</Application>
  <PresentationFormat>와이드스크린</PresentationFormat>
  <Paragraphs>346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HY헤드라인M</vt:lpstr>
      <vt:lpstr>경기천년제목V Bold</vt:lpstr>
      <vt:lpstr>맑은 고딕</vt:lpstr>
      <vt:lpstr>Arial</vt:lpstr>
      <vt:lpstr>Office 테마</vt:lpstr>
      <vt:lpstr>화면 설계서 </vt:lpstr>
      <vt:lpstr>플래너 작성 메인 화면 (P01)</vt:lpstr>
      <vt:lpstr>플래너 작성 팝업 (P02)</vt:lpstr>
      <vt:lpstr>플래너 작성 팝업 (P02)</vt:lpstr>
      <vt:lpstr>플래너 작성 팝업 (P02)</vt:lpstr>
      <vt:lpstr>플래너 작성 팝업 (P02)</vt:lpstr>
      <vt:lpstr>플래너 작성 화면 (P03)</vt:lpstr>
      <vt:lpstr>플래너 작성 화면 (P03)</vt:lpstr>
      <vt:lpstr>플래너 작성 화면 (P03)</vt:lpstr>
      <vt:lpstr>나만의 플래너 화면(P04)</vt:lpstr>
      <vt:lpstr>플래너 삭제 화면(P05)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40</cp:revision>
  <dcterms:created xsi:type="dcterms:W3CDTF">2024-08-08T03:03:54Z</dcterms:created>
  <dcterms:modified xsi:type="dcterms:W3CDTF">2024-09-10T11:12:27Z</dcterms:modified>
</cp:coreProperties>
</file>