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L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D64D-7A45-4CD5-9BF9-9043B5D7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F5C4D-A552-4E31-A88C-6BD8F499E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569E-D388-485A-9FA3-EDB1B1CE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A4BF-0034-45FD-B923-A9B1678B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A366-A7DA-4B26-ABEB-25B9D11E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80912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83BE-A31D-4E3F-B701-83B5882A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BE1C1-11A8-46E9-B236-2F38D4E5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0A23-6C63-4A7D-975C-98AE191C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BB8C-DAE1-48AA-9344-1DF95EE6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4BE24-DD50-40D3-8717-96E3438F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68554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47FD8-B9A3-4CC5-8896-E96DC488A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7759E-FF33-4E72-9875-C0936148E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0700-1D81-445E-9442-72D5BFFF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147A-FB9A-4263-A571-0ED326FE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C753-35A8-4AA6-A2FD-9875139A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44504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A4D1-93B8-4DDA-8806-F3C3CB2C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5778-3D54-4699-B0DA-EDAFA736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DD1C-D12B-478B-88F6-1B38FDAD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6EDC-2246-4F70-8BED-360BF1CD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EC91-F8FF-47A6-B6EA-49B4C27E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70188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360B-B908-4A46-A7B5-B4C5B31D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4E09-A7C5-4D0A-AED4-B9C7FCC2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7983-813E-425B-9483-102B6F60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8337-A552-459D-84C5-586313BE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EBC3-A348-46D3-9A86-E1003943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36989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452D-6C74-48A7-BFA4-E8DA2BEC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49CD-D149-4A95-A652-AD4C79B95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4ED57-AAA8-494F-B80F-7608373CC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02871-C00A-4BFB-B23A-8649FCCE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8FE6D-0335-4308-8D10-56538D83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AF90A-971E-4C80-842F-F36C153F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62642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D5BF-98F2-4592-BBFF-9C6EF1E7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BD2B-8AD2-4846-A79B-2B630015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79229-E61B-4036-A386-2C7E4FD49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44A0-E680-4FCB-8AA8-341CF57A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68E99-7755-45B9-8E62-5939F7791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4ECDB-3D91-40CF-8333-1C1A2BFC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81B81-1300-4BA8-94EF-DC8B6EC2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8F2E1-7857-4A0D-9B00-2E67F3D7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23349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A2B-A006-48F3-A456-0A2ABE2E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D36F5-0215-4C03-A911-D20CDA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D962F-E6F6-47E1-B2E6-17A69D9B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6F6C6-83BF-4902-B15B-01E9D17F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95909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89B46-9483-43BE-9B28-3295E6F7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17735-2080-4A96-B874-5F6C9E0A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1CF5B-E4A1-4319-858F-49B50B42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48414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97AF-DE51-4FF1-AD32-124A0CFF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4354-B212-4930-BAF7-9E7956845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CBD90-FBE9-461A-834D-4E60427EF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75177-5CC9-4CD0-B2BF-676BA825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37393-7554-4E0F-885B-42CCFBD8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B5D43-48A7-468F-A0E1-D0F623D4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208307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58FE-4866-4F78-95A8-DABEAE14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C2434-5083-4383-B89A-9A586B9F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B884-42EE-4645-ACA6-8B77457BE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BDD13-EF30-4CBC-8824-85248E39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55970-1B26-4DC4-B78C-B8E53AB8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33987-BB1B-4464-83A0-DC2C3FED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400648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9191F-BF13-465E-9174-8E4F85EE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FEB9-49B4-4919-A670-061D43DC5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736A6-5362-4C98-8C27-98FA3EF6C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D2E2-B8B4-4CC1-8638-783A874F68AE}" type="datetimeFigureOut">
              <a:rPr lang="en-LC" smtClean="0"/>
              <a:t>04/03/2021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A727B-862D-4A09-9F0B-C97721DB3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3067-913D-46D5-8556-A16556C71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7BA9-5BA6-400B-8287-32A27F772CA3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05952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9DC9A6-47AE-4AC4-8D3E-41BCBCB45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A" sz="5100">
                <a:solidFill>
                  <a:srgbClr val="FFFFFF"/>
                </a:solidFill>
              </a:rPr>
              <a:t>Battle of the century: Apple vs. Google</a:t>
            </a:r>
            <a:endParaRPr lang="en-LC" sz="5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7100-05FE-4082-974D-46E878476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Samuel Clémot-Dupont</a:t>
            </a:r>
            <a:endParaRPr lang="en-LC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0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324F-9B5F-46B3-AEDD-B94A45C2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Which to chose?</a:t>
            </a:r>
            <a:endParaRPr lang="en-L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5B6E-D51D-416E-AF23-9E0575DF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Constant debate between Apple and Google play (Android).</a:t>
            </a:r>
          </a:p>
          <a:p>
            <a:endParaRPr lang="en-CA" dirty="0"/>
          </a:p>
          <a:p>
            <a:r>
              <a:rPr lang="en-CA" dirty="0"/>
              <a:t>Apps available between the two platforms may be a deciding factor (totally speculative (not checked to see if the data supports this)). </a:t>
            </a:r>
          </a:p>
          <a:p>
            <a:endParaRPr lang="en-CA" dirty="0"/>
          </a:p>
          <a:p>
            <a:r>
              <a:rPr lang="en-CA" dirty="0"/>
              <a:t>For the undecided user, an analysis of the average app review score between the two platforms may be helpful. </a:t>
            </a:r>
          </a:p>
          <a:p>
            <a:endParaRPr lang="en-LC" dirty="0"/>
          </a:p>
        </p:txBody>
      </p:sp>
    </p:spTree>
    <p:extLst>
      <p:ext uri="{BB962C8B-B14F-4D97-AF65-F5344CB8AC3E}">
        <p14:creationId xmlns:p14="http://schemas.microsoft.com/office/powerpoint/2010/main" val="64043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9B17-37DB-4BD1-98FE-52866D52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Needed Relevant Information</a:t>
            </a:r>
            <a:endParaRPr lang="en-LC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3D1289-0C7F-49D0-AC32-3B3A0A715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399" y="2592676"/>
            <a:ext cx="4913401" cy="1672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1D0E8-38AD-49E2-BDFC-BE286D62A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13" y="2632652"/>
            <a:ext cx="5337987" cy="1748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79813-9109-4038-958D-7CDFBDD95415}"/>
              </a:ext>
            </a:extLst>
          </p:cNvPr>
          <p:cNvSpPr txBox="1"/>
          <p:nvPr/>
        </p:nvSpPr>
        <p:spPr>
          <a:xfrm>
            <a:off x="838200" y="2109432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Apple</a:t>
            </a:r>
            <a:endParaRPr lang="en-LC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640F7-1835-4FF1-8764-1605A1B8628B}"/>
              </a:ext>
            </a:extLst>
          </p:cNvPr>
          <p:cNvSpPr txBox="1"/>
          <p:nvPr/>
        </p:nvSpPr>
        <p:spPr>
          <a:xfrm>
            <a:off x="6534149" y="2109432"/>
            <a:ext cx="169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Google</a:t>
            </a:r>
            <a:endParaRPr lang="en-LC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24110-3BFF-4364-A5FF-8F7FB859415A}"/>
              </a:ext>
            </a:extLst>
          </p:cNvPr>
          <p:cNvSpPr txBox="1"/>
          <p:nvPr/>
        </p:nvSpPr>
        <p:spPr>
          <a:xfrm>
            <a:off x="838200" y="4096046"/>
            <a:ext cx="796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Data sourced from Kaggle.</a:t>
            </a:r>
            <a:endParaRPr lang="en-LC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CE551-088F-418D-8106-CF92A91E5F0C}"/>
              </a:ext>
            </a:extLst>
          </p:cNvPr>
          <p:cNvSpPr txBox="1"/>
          <p:nvPr/>
        </p:nvSpPr>
        <p:spPr>
          <a:xfrm>
            <a:off x="47625" y="5207287"/>
            <a:ext cx="1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Sub setting the data to Category, rating, price and total reviews are pertinent for further analysis.</a:t>
            </a:r>
            <a:endParaRPr lang="en-LC" sz="2400" dirty="0"/>
          </a:p>
        </p:txBody>
      </p:sp>
    </p:spTree>
    <p:extLst>
      <p:ext uri="{BB962C8B-B14F-4D97-AF65-F5344CB8AC3E}">
        <p14:creationId xmlns:p14="http://schemas.microsoft.com/office/powerpoint/2010/main" val="47245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CD49-5403-4BA5-927A-5D7B54A1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Cleaning and Transformation to show respective rating average</a:t>
            </a:r>
            <a:endParaRPr lang="en-LC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DB491D-46C4-44C9-A627-CAE5F67D5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1761" y="2495549"/>
            <a:ext cx="6129289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245F2A-C114-42E9-BE17-08624772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976437"/>
            <a:ext cx="5086350" cy="33813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DBBA7BB-8352-4DA0-8DD1-FCA44C092BFC}"/>
              </a:ext>
            </a:extLst>
          </p:cNvPr>
          <p:cNvSpPr/>
          <p:nvPr/>
        </p:nvSpPr>
        <p:spPr>
          <a:xfrm>
            <a:off x="2362200" y="2495549"/>
            <a:ext cx="542925" cy="952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C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E22986-A602-43AF-82B2-64DF3EBA096E}"/>
              </a:ext>
            </a:extLst>
          </p:cNvPr>
          <p:cNvSpPr/>
          <p:nvPr/>
        </p:nvSpPr>
        <p:spPr>
          <a:xfrm>
            <a:off x="4396666" y="2600323"/>
            <a:ext cx="542925" cy="952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C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E5A74-FC32-42AC-B137-0FA8EC6EB323}"/>
              </a:ext>
            </a:extLst>
          </p:cNvPr>
          <p:cNvSpPr txBox="1"/>
          <p:nvPr/>
        </p:nvSpPr>
        <p:spPr>
          <a:xfrm>
            <a:off x="331987" y="5661878"/>
            <a:ext cx="1171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Using </a:t>
            </a:r>
            <a:r>
              <a:rPr lang="en-CA" sz="2400" dirty="0" err="1"/>
              <a:t>Jupyter</a:t>
            </a:r>
            <a:r>
              <a:rPr lang="en-CA" sz="2400" dirty="0"/>
              <a:t>-Notebook, early assessment of the mean ratings indicate some significant difference between the two (0.142) or roughly a 4% increase from Apple. </a:t>
            </a:r>
            <a:endParaRPr lang="en-LC" sz="2400" dirty="0"/>
          </a:p>
        </p:txBody>
      </p:sp>
    </p:spTree>
    <p:extLst>
      <p:ext uri="{BB962C8B-B14F-4D97-AF65-F5344CB8AC3E}">
        <p14:creationId xmlns:p14="http://schemas.microsoft.com/office/powerpoint/2010/main" val="3932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6147-6971-42EB-A32D-A9B9B28C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5429"/>
            <a:ext cx="10515600" cy="1002036"/>
          </a:xfrm>
        </p:spPr>
        <p:txBody>
          <a:bodyPr/>
          <a:lstStyle/>
          <a:p>
            <a:pPr algn="ctr"/>
            <a:r>
              <a:rPr lang="en-CA" dirty="0"/>
              <a:t>Non-parametric resampling of the data</a:t>
            </a:r>
            <a:endParaRPr lang="en-LC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006E8-D1CA-4649-BBE0-FB091D407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388" y="1127465"/>
            <a:ext cx="7123221" cy="4385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66D3D-01D3-4B73-B5B7-254271F160E2}"/>
              </a:ext>
            </a:extLst>
          </p:cNvPr>
          <p:cNvSpPr txBox="1"/>
          <p:nvPr/>
        </p:nvSpPr>
        <p:spPr>
          <a:xfrm>
            <a:off x="250053" y="5616983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Resampling of 10000 data points and comparing the platforms mean with each other generally showcase a lesser important difference between the two compared to the 0.142 difference. </a:t>
            </a:r>
            <a:endParaRPr lang="en-LC" sz="2000" dirty="0"/>
          </a:p>
        </p:txBody>
      </p:sp>
    </p:spTree>
    <p:extLst>
      <p:ext uri="{BB962C8B-B14F-4D97-AF65-F5344CB8AC3E}">
        <p14:creationId xmlns:p14="http://schemas.microsoft.com/office/powerpoint/2010/main" val="226346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346D-7755-4D01-8150-9283114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Which is better?</a:t>
            </a:r>
            <a:endParaRPr lang="en-L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7C07-945D-48BA-9B6A-6F17B67E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the permutation test, it would indicate that googles mean app rating is significantly higher than apples by approximately 4%.</a:t>
            </a:r>
          </a:p>
          <a:p>
            <a:endParaRPr lang="en-CA" dirty="0"/>
          </a:p>
          <a:p>
            <a:r>
              <a:rPr lang="en-CA" dirty="0"/>
              <a:t>This could suggest that on average google apps may be of better quality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Should this difference be a contributing factor for undecided user remains at the </a:t>
            </a:r>
            <a:r>
              <a:rPr lang="en-CA"/>
              <a:t>users discretion. </a:t>
            </a:r>
            <a:endParaRPr lang="en-LC" dirty="0"/>
          </a:p>
        </p:txBody>
      </p:sp>
    </p:spTree>
    <p:extLst>
      <p:ext uri="{BB962C8B-B14F-4D97-AF65-F5344CB8AC3E}">
        <p14:creationId xmlns:p14="http://schemas.microsoft.com/office/powerpoint/2010/main" val="398536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Battle of the century: Apple vs. Google</vt:lpstr>
      <vt:lpstr>Which to chose?</vt:lpstr>
      <vt:lpstr>Needed Relevant Information</vt:lpstr>
      <vt:lpstr>Data Cleaning and Transformation to show respective rating average</vt:lpstr>
      <vt:lpstr>Non-parametric resampling of the data</vt:lpstr>
      <vt:lpstr>Which is better?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century: Apple vs. Google</dc:title>
  <dc:creator>Samuel Clémot</dc:creator>
  <cp:lastModifiedBy>Samuel Clémot</cp:lastModifiedBy>
  <cp:revision>8</cp:revision>
  <dcterms:created xsi:type="dcterms:W3CDTF">2021-03-04T18:28:15Z</dcterms:created>
  <dcterms:modified xsi:type="dcterms:W3CDTF">2021-03-04T19:50:44Z</dcterms:modified>
</cp:coreProperties>
</file>