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1"/>
  </p:notesMasterIdLst>
  <p:sldIdLst>
    <p:sldId id="257" r:id="rId2"/>
    <p:sldId id="258" r:id="rId3"/>
    <p:sldId id="260" r:id="rId4"/>
    <p:sldId id="261" r:id="rId5"/>
    <p:sldId id="262" r:id="rId6"/>
    <p:sldId id="263" r:id="rId7"/>
    <p:sldId id="273" r:id="rId8"/>
    <p:sldId id="277" r:id="rId9"/>
    <p:sldId id="264" r:id="rId10"/>
    <p:sldId id="274" r:id="rId11"/>
    <p:sldId id="275" r:id="rId12"/>
    <p:sldId id="265" r:id="rId13"/>
    <p:sldId id="266" r:id="rId14"/>
    <p:sldId id="269" r:id="rId15"/>
    <p:sldId id="267" r:id="rId16"/>
    <p:sldId id="270" r:id="rId17"/>
    <p:sldId id="271" r:id="rId18"/>
    <p:sldId id="272" r:id="rId19"/>
    <p:sldId id="276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939" autoAdjust="0"/>
  </p:normalViewPr>
  <p:slideViewPr>
    <p:cSldViewPr>
      <p:cViewPr>
        <p:scale>
          <a:sx n="70" d="100"/>
          <a:sy n="70" d="100"/>
        </p:scale>
        <p:origin x="-18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ppe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Tabelle1!$C$1</c:f>
              <c:strCache>
                <c:ptCount val="1"/>
                <c:pt idx="0">
                  <c:v>Aufwand/h</c:v>
                </c:pt>
              </c:strCache>
            </c:strRef>
          </c:tx>
          <c:spPr>
            <a:ln w="28575">
              <a:noFill/>
            </a:ln>
          </c:spPr>
          <c:trendline>
            <c:trendlineType val="linear"/>
            <c:dispRSqr val="0"/>
            <c:dispEq val="0"/>
          </c:trendline>
          <c:xVal>
            <c:numRef>
              <c:f>Tabelle1!$B$2:$B$4</c:f>
              <c:numCache>
                <c:formatCode>General</c:formatCode>
                <c:ptCount val="3"/>
                <c:pt idx="0">
                  <c:v>19.53</c:v>
                </c:pt>
                <c:pt idx="1">
                  <c:v>23.25</c:v>
                </c:pt>
                <c:pt idx="2">
                  <c:v>53.94</c:v>
                </c:pt>
              </c:numCache>
            </c:numRef>
          </c:xVal>
          <c:yVal>
            <c:numRef>
              <c:f>Tabelle1!$C$2:$C$4</c:f>
              <c:numCache>
                <c:formatCode>General</c:formatCode>
                <c:ptCount val="3"/>
                <c:pt idx="0">
                  <c:v>1</c:v>
                </c:pt>
                <c:pt idx="1">
                  <c:v>3.5</c:v>
                </c:pt>
                <c:pt idx="2">
                  <c:v>10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237056"/>
        <c:axId val="163089792"/>
      </c:scatterChart>
      <c:valAx>
        <c:axId val="116237056"/>
        <c:scaling>
          <c:orientation val="minMax"/>
        </c:scaling>
        <c:delete val="0"/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Funtionpoints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3089792"/>
        <c:crosses val="autoZero"/>
        <c:crossBetween val="midCat"/>
      </c:valAx>
      <c:valAx>
        <c:axId val="163089792"/>
        <c:scaling>
          <c:orientation val="minMax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Aufwand / h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6237056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5737A-E32F-49B9-9902-CAFFEC5758CD}" type="datetimeFigureOut">
              <a:rPr lang="de-DE" smtClean="0"/>
              <a:t>18.06.2013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43280-84BF-40D8-9479-FD67F70213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5902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43280-84BF-40D8-9479-FD67F702138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6879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43280-84BF-40D8-9479-FD67F7021383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1863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7AAE92E-141D-45FD-B4AD-8E0697E407D2}" type="datetimeFigureOut">
              <a:rPr lang="de-DE" smtClean="0"/>
              <a:t>18.06.2013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368B202-0F39-4188-85DF-6BEBC9F7BE9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AAE92E-141D-45FD-B4AD-8E0697E407D2}" type="datetimeFigureOut">
              <a:rPr lang="de-DE" smtClean="0"/>
              <a:t>18.06.2013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68B202-0F39-4188-85DF-6BEBC9F7BE9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AAE92E-141D-45FD-B4AD-8E0697E407D2}" type="datetimeFigureOut">
              <a:rPr lang="de-DE" smtClean="0"/>
              <a:t>18.06.2013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68B202-0F39-4188-85DF-6BEBC9F7BE9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092280" y="6356351"/>
            <a:ext cx="1517376" cy="417353"/>
          </a:xfrm>
        </p:spPr>
        <p:txBody>
          <a:bodyPr/>
          <a:lstStyle>
            <a:extLst/>
          </a:lstStyle>
          <a:p>
            <a:fld id="{07AAE92E-141D-45FD-B4AD-8E0697E407D2}" type="datetimeFigureOut">
              <a:rPr lang="de-DE" smtClean="0"/>
              <a:t>18.06.2013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68B202-0F39-4188-85DF-6BEBC9F7BE9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ußzeilenplatzhalter 4"/>
          <p:cNvSpPr txBox="1">
            <a:spLocks/>
          </p:cNvSpPr>
          <p:nvPr userDrawn="1"/>
        </p:nvSpPr>
        <p:spPr>
          <a:xfrm>
            <a:off x="4124672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Projektteilnehmer: Sebastian </a:t>
            </a:r>
            <a:r>
              <a:rPr lang="de-DE" dirty="0" err="1" smtClean="0"/>
              <a:t>Bantz</a:t>
            </a:r>
            <a:r>
              <a:rPr lang="de-DE" dirty="0" smtClean="0"/>
              <a:t>, Thomas Franken, Thomas Lang 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AAE92E-141D-45FD-B4AD-8E0697E407D2}" type="datetimeFigureOut">
              <a:rPr lang="de-DE" smtClean="0"/>
              <a:t>18.06.2013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68B202-0F39-4188-85DF-6BEBC9F7BE9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AAE92E-141D-45FD-B4AD-8E0697E407D2}" type="datetimeFigureOut">
              <a:rPr lang="de-DE" smtClean="0"/>
              <a:t>18.06.2013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68B202-0F39-4188-85DF-6BEBC9F7BE9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AAE92E-141D-45FD-B4AD-8E0697E407D2}" type="datetimeFigureOut">
              <a:rPr lang="de-DE" smtClean="0"/>
              <a:t>18.06.2013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68B202-0F39-4188-85DF-6BEBC9F7BE9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AAE92E-141D-45FD-B4AD-8E0697E407D2}" type="datetimeFigureOut">
              <a:rPr lang="de-DE" smtClean="0"/>
              <a:t>18.06.2013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68B202-0F39-4188-85DF-6BEBC9F7BE9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AAE92E-141D-45FD-B4AD-8E0697E407D2}" type="datetimeFigureOut">
              <a:rPr lang="de-DE" smtClean="0"/>
              <a:t>18.06.2013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68B202-0F39-4188-85DF-6BEBC9F7BE9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7AAE92E-141D-45FD-B4AD-8E0697E407D2}" type="datetimeFigureOut">
              <a:rPr lang="de-DE" smtClean="0"/>
              <a:t>18.06.2013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68B202-0F39-4188-85DF-6BEBC9F7BE9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7AAE92E-141D-45FD-B4AD-8E0697E407D2}" type="datetimeFigureOut">
              <a:rPr lang="de-DE" smtClean="0"/>
              <a:t>18.06.2013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368B202-0F39-4188-85DF-6BEBC9F7BE96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7AAE92E-141D-45FD-B4AD-8E0697E407D2}" type="datetimeFigureOut">
              <a:rPr lang="de-DE" smtClean="0"/>
              <a:t>18.06.2013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de-DE" smtClean="0"/>
              <a:t>Projektteilnehmer: Sebastian Bantz, Thomas Franken, Thomas Lang </a:t>
            </a:r>
            <a:endParaRPr lang="de-DE" dirty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368B202-0F39-4188-85DF-6BEBC9F7BE9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 err="1" smtClean="0"/>
              <a:t>Whats</a:t>
            </a:r>
            <a:r>
              <a:rPr lang="de-DE" b="1" u="sng" dirty="0" smtClean="0"/>
              <a:t> App </a:t>
            </a:r>
            <a:r>
              <a:rPr lang="de-DE" b="1" u="sng" dirty="0" err="1"/>
              <a:t>T</a:t>
            </a:r>
            <a:r>
              <a:rPr lang="de-DE" b="1" u="sng" dirty="0" err="1" smtClean="0"/>
              <a:t>o</a:t>
            </a:r>
            <a:r>
              <a:rPr lang="de-DE" b="1" u="sng" dirty="0" smtClean="0"/>
              <a:t> </a:t>
            </a:r>
            <a:r>
              <a:rPr lang="de-DE" b="1" u="sng" dirty="0" err="1"/>
              <a:t>E</a:t>
            </a:r>
            <a:r>
              <a:rPr lang="de-DE" b="1" u="sng" dirty="0" err="1" smtClean="0"/>
              <a:t>at</a:t>
            </a:r>
            <a:r>
              <a:rPr lang="de-DE" b="1" u="sng" dirty="0" smtClean="0"/>
              <a:t>  –</a:t>
            </a:r>
            <a:r>
              <a:rPr lang="de-DE" b="1" u="sng" dirty="0" err="1" smtClean="0"/>
              <a:t>Recipe</a:t>
            </a:r>
            <a:r>
              <a:rPr lang="de-DE" b="1" u="sng" dirty="0" smtClean="0"/>
              <a:t>-</a:t>
            </a:r>
            <a:endParaRPr lang="de-DE" b="1" u="sng" dirty="0"/>
          </a:p>
        </p:txBody>
      </p:sp>
    </p:spTree>
    <p:extLst>
      <p:ext uri="{BB962C8B-B14F-4D97-AF65-F5344CB8AC3E}">
        <p14:creationId xmlns:p14="http://schemas.microsoft.com/office/powerpoint/2010/main" val="182079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Verwendetes Pattern</a:t>
            </a:r>
          </a:p>
          <a:p>
            <a:pPr lvl="1"/>
            <a:r>
              <a:rPr lang="de-DE" dirty="0" smtClean="0"/>
              <a:t>MVC Pattern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Resultierende </a:t>
            </a:r>
            <a:r>
              <a:rPr lang="de-DE" dirty="0" err="1" smtClean="0"/>
              <a:t>Metriken</a:t>
            </a:r>
            <a:r>
              <a:rPr lang="de-DE" dirty="0" smtClean="0"/>
              <a:t> durch angewandtes Pattern zufriedenstellend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Qualität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167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Qualität</a:t>
            </a:r>
            <a:endParaRPr lang="de-DE" dirty="0"/>
          </a:p>
        </p:txBody>
      </p:sp>
      <p:pic>
        <p:nvPicPr>
          <p:cNvPr id="3074" name="Picture 2" descr="D:\Eigene Dateien\DHBW-Studium\2. Jahr\4. Block\Software Engineering _ Java\Projekt\Git-Hub Repository\Whatsapptoeat\Aufgabe Metrics\screenshot Metrics\Übersich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6832"/>
            <a:ext cx="8933668" cy="372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70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Function</a:t>
            </a:r>
            <a:r>
              <a:rPr lang="de-DE" dirty="0" smtClean="0"/>
              <a:t> Points</a:t>
            </a:r>
            <a:endParaRPr lang="de-DE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3789537536"/>
              </p:ext>
            </p:extLst>
          </p:nvPr>
        </p:nvGraphicFramePr>
        <p:xfrm>
          <a:off x="539552" y="1412776"/>
          <a:ext cx="8280920" cy="4968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5292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Projektmanagement</a:t>
            </a:r>
            <a:br>
              <a:rPr lang="de-DE" dirty="0" smtClean="0"/>
            </a:br>
            <a:endParaRPr lang="de-DE" dirty="0" smtClean="0"/>
          </a:p>
          <a:p>
            <a:pPr lvl="1"/>
            <a:r>
              <a:rPr lang="de-DE" dirty="0" smtClean="0"/>
              <a:t>Falsches Managementtool</a:t>
            </a:r>
          </a:p>
          <a:p>
            <a:pPr lvl="2"/>
            <a:r>
              <a:rPr lang="de-DE" dirty="0" smtClean="0"/>
              <a:t>Tool war nicht für RUP geeignet</a:t>
            </a:r>
          </a:p>
          <a:p>
            <a:pPr lvl="2"/>
            <a:r>
              <a:rPr lang="de-DE" dirty="0" smtClean="0"/>
              <a:t>Tool war nicht intuitiv</a:t>
            </a:r>
            <a:br>
              <a:rPr lang="de-DE" dirty="0" smtClean="0"/>
            </a:br>
            <a:endParaRPr lang="de-DE" dirty="0" smtClean="0"/>
          </a:p>
          <a:p>
            <a:pPr lvl="1"/>
            <a:r>
              <a:rPr lang="de-DE" dirty="0" smtClean="0"/>
              <a:t>Umgang mit dem Tool</a:t>
            </a:r>
          </a:p>
          <a:p>
            <a:pPr lvl="2"/>
            <a:r>
              <a:rPr lang="de-DE" dirty="0" smtClean="0"/>
              <a:t>kein Erfahrung</a:t>
            </a:r>
          </a:p>
          <a:p>
            <a:pPr lvl="2"/>
            <a:r>
              <a:rPr lang="de-DE" dirty="0" smtClean="0"/>
              <a:t>Nutzen geringer als Aufwand</a:t>
            </a:r>
          </a:p>
          <a:p>
            <a:pPr lvl="2"/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Ursachen Analyse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401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Development </a:t>
            </a:r>
            <a:r>
              <a:rPr lang="de-DE" dirty="0" err="1" smtClean="0"/>
              <a:t>Process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  <a:p>
            <a:pPr lvl="1"/>
            <a:r>
              <a:rPr lang="de-DE" dirty="0" smtClean="0"/>
              <a:t>Große Komplexität da Unerfahrenheit mit der </a:t>
            </a:r>
            <a:r>
              <a:rPr lang="de-DE" dirty="0" smtClean="0"/>
              <a:t>Technologie</a:t>
            </a:r>
            <a:br>
              <a:rPr lang="de-DE" dirty="0" smtClean="0"/>
            </a:br>
            <a:endParaRPr lang="de-DE" dirty="0" smtClean="0"/>
          </a:p>
          <a:p>
            <a:pPr lvl="1"/>
            <a:r>
              <a:rPr lang="de-DE" dirty="0" smtClean="0"/>
              <a:t>Nicht einsteigerfreundliche Doku der </a:t>
            </a:r>
            <a:r>
              <a:rPr lang="de-DE" dirty="0" err="1" smtClean="0"/>
              <a:t>API´s</a:t>
            </a:r>
            <a:endParaRPr lang="de-DE" dirty="0" smtClean="0"/>
          </a:p>
          <a:p>
            <a:pPr lvl="1"/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Ursachen Analyse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945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Projektplan:</a:t>
            </a:r>
            <a:br>
              <a:rPr lang="de-DE" dirty="0" smtClean="0"/>
            </a:br>
            <a:endParaRPr lang="de-DE" dirty="0" smtClean="0"/>
          </a:p>
          <a:p>
            <a:pPr lvl="1"/>
            <a:r>
              <a:rPr lang="de-DE" dirty="0" smtClean="0"/>
              <a:t>keine Erfahrung mit Projektplanung</a:t>
            </a:r>
            <a:br>
              <a:rPr lang="de-DE" dirty="0" smtClean="0"/>
            </a:br>
            <a:r>
              <a:rPr lang="de-DE" dirty="0" smtClean="0"/>
              <a:t>-&gt; Überschätzung</a:t>
            </a:r>
          </a:p>
          <a:p>
            <a:pPr lvl="1"/>
            <a:r>
              <a:rPr lang="de-DE" dirty="0" smtClean="0"/>
              <a:t>Planungsunsicherheit durch Universitätsalltag</a:t>
            </a:r>
          </a:p>
          <a:p>
            <a:pPr lvl="1"/>
            <a:r>
              <a:rPr lang="de-DE" dirty="0" smtClean="0"/>
              <a:t>keine volle Verfügungsgewalt über unsere Zeit</a:t>
            </a:r>
          </a:p>
          <a:p>
            <a:pPr lvl="1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 </a:t>
            </a:r>
            <a:r>
              <a:rPr lang="de-DE" dirty="0" err="1" smtClean="0"/>
              <a:t>Estimation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737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Risk</a:t>
            </a:r>
            <a:r>
              <a:rPr lang="de-DE" dirty="0" smtClean="0"/>
              <a:t> Management</a:t>
            </a:r>
            <a:r>
              <a:rPr lang="de-DE" dirty="0" smtClean="0"/>
              <a:t>:</a:t>
            </a:r>
            <a:br>
              <a:rPr lang="de-DE" dirty="0" smtClean="0"/>
            </a:br>
            <a:endParaRPr lang="de-DE" dirty="0" smtClean="0"/>
          </a:p>
          <a:p>
            <a:pPr lvl="1"/>
            <a:r>
              <a:rPr lang="de-DE" dirty="0" smtClean="0"/>
              <a:t>Bei den identifizierten Risiken waren die gefundenen Gegenmaßnahmen nicht durchführbar</a:t>
            </a:r>
          </a:p>
          <a:p>
            <a:pPr lvl="1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 </a:t>
            </a:r>
            <a:r>
              <a:rPr lang="de-DE" dirty="0" err="1" smtClean="0"/>
              <a:t>Estimation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348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Änderungen bei zukünftiger Realisierung</a:t>
            </a:r>
            <a:r>
              <a:rPr lang="de-DE" dirty="0" smtClean="0"/>
              <a:t>:</a:t>
            </a:r>
            <a:br>
              <a:rPr lang="de-DE" dirty="0" smtClean="0"/>
            </a:br>
            <a:endParaRPr lang="de-DE" dirty="0" smtClean="0"/>
          </a:p>
          <a:p>
            <a:pPr lvl="1"/>
            <a:r>
              <a:rPr lang="de-DE" dirty="0" smtClean="0"/>
              <a:t>Komplexität der </a:t>
            </a:r>
            <a:r>
              <a:rPr lang="de-DE" dirty="0" err="1" smtClean="0"/>
              <a:t>UseCases</a:t>
            </a:r>
            <a:r>
              <a:rPr lang="de-DE" dirty="0" smtClean="0"/>
              <a:t> würde zunehmen</a:t>
            </a:r>
          </a:p>
          <a:p>
            <a:pPr lvl="1"/>
            <a:r>
              <a:rPr lang="de-DE" dirty="0" smtClean="0"/>
              <a:t>detailliertere Zeitplanung</a:t>
            </a:r>
          </a:p>
          <a:p>
            <a:pPr lvl="1"/>
            <a:r>
              <a:rPr lang="de-DE" dirty="0" smtClean="0"/>
              <a:t>Priorisierung des Projektes</a:t>
            </a:r>
          </a:p>
          <a:p>
            <a:pPr lvl="1"/>
            <a:r>
              <a:rPr lang="de-DE" dirty="0" smtClean="0"/>
              <a:t>Veränderte Komplexität des Projektes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 </a:t>
            </a:r>
            <a:r>
              <a:rPr lang="de-DE" dirty="0" err="1" smtClean="0"/>
              <a:t>Estimation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857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Zeitlicher Aufwand bei zukünftiger Realisierung</a:t>
            </a:r>
            <a:r>
              <a:rPr lang="de-DE" dirty="0" smtClean="0"/>
              <a:t>:</a:t>
            </a:r>
            <a:br>
              <a:rPr lang="de-DE" dirty="0" smtClean="0"/>
            </a:br>
            <a:endParaRPr lang="de-DE" dirty="0"/>
          </a:p>
          <a:p>
            <a:pPr lvl="1"/>
            <a:r>
              <a:rPr lang="de-DE" dirty="0" smtClean="0"/>
              <a:t>Durch bessere Kenntnis der Tools </a:t>
            </a:r>
            <a:br>
              <a:rPr lang="de-DE" dirty="0" smtClean="0"/>
            </a:br>
            <a:r>
              <a:rPr lang="de-DE" dirty="0" smtClean="0"/>
              <a:t>–&gt; geringerer zeitlicher Aufwand bei Realisierung</a:t>
            </a:r>
          </a:p>
          <a:p>
            <a:pPr lvl="1"/>
            <a:r>
              <a:rPr lang="de-DE" dirty="0" err="1" smtClean="0"/>
              <a:t>Function</a:t>
            </a:r>
            <a:r>
              <a:rPr lang="de-DE" dirty="0" smtClean="0"/>
              <a:t> Points als Grundlage für zeitliche Berechnung</a:t>
            </a:r>
            <a:br>
              <a:rPr lang="de-DE" dirty="0" smtClean="0"/>
            </a:br>
            <a:r>
              <a:rPr lang="de-DE" dirty="0" smtClean="0"/>
              <a:t>-&gt; resultierende </a:t>
            </a:r>
            <a:r>
              <a:rPr lang="de-DE" dirty="0"/>
              <a:t>A</a:t>
            </a:r>
            <a:r>
              <a:rPr lang="de-DE" dirty="0" smtClean="0"/>
              <a:t>bschätzung enthält bereits zeitlichen Puffer</a:t>
            </a:r>
            <a:br>
              <a:rPr lang="de-DE" dirty="0" smtClean="0"/>
            </a:br>
            <a:r>
              <a:rPr lang="de-DE" dirty="0" smtClean="0"/>
              <a:t> </a:t>
            </a:r>
            <a:br>
              <a:rPr lang="de-DE" dirty="0" smtClean="0"/>
            </a:br>
            <a:endParaRPr lang="de-DE" dirty="0" smtClean="0"/>
          </a:p>
          <a:p>
            <a:pPr lvl="1"/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 </a:t>
            </a:r>
            <a:r>
              <a:rPr lang="de-DE" dirty="0" err="1" smtClean="0"/>
              <a:t>Estimation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857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835696" y="2852936"/>
            <a:ext cx="5904656" cy="9233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Noch Fragen?</a:t>
            </a:r>
            <a:endParaRPr lang="de-DE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412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Smartphones</a:t>
            </a:r>
            <a:r>
              <a:rPr lang="de-DE" dirty="0" smtClean="0"/>
              <a:t> beeinflussen unser gesamtes Leben </a:t>
            </a:r>
            <a:br>
              <a:rPr lang="de-DE" dirty="0" smtClean="0"/>
            </a:br>
            <a:endParaRPr lang="de-DE" dirty="0" smtClean="0"/>
          </a:p>
          <a:p>
            <a:pPr lvl="1"/>
            <a:r>
              <a:rPr lang="de-DE" dirty="0" smtClean="0"/>
              <a:t>Kommunikation</a:t>
            </a:r>
          </a:p>
          <a:p>
            <a:pPr lvl="1"/>
            <a:r>
              <a:rPr lang="de-DE" dirty="0" smtClean="0"/>
              <a:t>Shopping</a:t>
            </a:r>
          </a:p>
          <a:p>
            <a:pPr lvl="1"/>
            <a:r>
              <a:rPr lang="de-DE" dirty="0" smtClean="0"/>
              <a:t>soziale Kontakte</a:t>
            </a:r>
          </a:p>
          <a:p>
            <a:pPr lvl="1"/>
            <a:r>
              <a:rPr lang="de-DE" dirty="0" smtClean="0"/>
              <a:t>Restaurantvorschläge</a:t>
            </a:r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Idee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211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Smartphone soll auch bei der Verwaltung von Lebensmitteln helfen:</a:t>
            </a:r>
            <a:br>
              <a:rPr lang="de-DE" dirty="0" smtClean="0"/>
            </a:br>
            <a:endParaRPr lang="de-DE" dirty="0" smtClean="0"/>
          </a:p>
          <a:p>
            <a:pPr lvl="1"/>
            <a:r>
              <a:rPr lang="de-DE" dirty="0" smtClean="0"/>
              <a:t>Verwaltung des Kühlschrankinhalts</a:t>
            </a:r>
          </a:p>
          <a:p>
            <a:pPr lvl="1"/>
            <a:r>
              <a:rPr lang="de-DE" dirty="0" smtClean="0"/>
              <a:t>Einkauf</a:t>
            </a:r>
          </a:p>
          <a:p>
            <a:pPr lvl="1"/>
            <a:r>
              <a:rPr lang="de-DE" dirty="0" smtClean="0"/>
              <a:t>Kochvorschläge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Idee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47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Aktualität unseres Projektes ist sehr hoch.</a:t>
            </a:r>
          </a:p>
          <a:p>
            <a:pPr lvl="1"/>
            <a:r>
              <a:rPr lang="de-DE" dirty="0" smtClean="0"/>
              <a:t>Siehe IEEE Artikel „</a:t>
            </a:r>
            <a:r>
              <a:rPr lang="de-DE" dirty="0" err="1" smtClean="0"/>
              <a:t>big</a:t>
            </a:r>
            <a:r>
              <a:rPr lang="de-DE" dirty="0" smtClean="0"/>
              <a:t> </a:t>
            </a:r>
            <a:r>
              <a:rPr lang="de-DE" dirty="0" err="1" smtClean="0"/>
              <a:t>fridge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watching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“ </a:t>
            </a:r>
          </a:p>
          <a:p>
            <a:pPr marL="457200" lvl="1" indent="0">
              <a:buNone/>
            </a:pP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Aktualität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72"/>
          <a:stretch/>
        </p:blipFill>
        <p:spPr bwMode="auto">
          <a:xfrm>
            <a:off x="2415503" y="2420888"/>
            <a:ext cx="4820793" cy="3892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977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Projekt wurde in zwei Projektgruppen aufgeteilt.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Unser Aufgabenbereich:</a:t>
            </a:r>
          </a:p>
          <a:p>
            <a:pPr lvl="1"/>
            <a:r>
              <a:rPr lang="de-DE" dirty="0" smtClean="0"/>
              <a:t>Rezeptdatenbank</a:t>
            </a:r>
          </a:p>
          <a:p>
            <a:pPr lvl="1"/>
            <a:r>
              <a:rPr lang="de-DE" dirty="0" smtClean="0"/>
              <a:t>Rezeptsuche</a:t>
            </a:r>
          </a:p>
          <a:p>
            <a:pPr lvl="1"/>
            <a:r>
              <a:rPr lang="de-DE" dirty="0" smtClean="0"/>
              <a:t>Einkaufkorb</a:t>
            </a:r>
          </a:p>
          <a:p>
            <a:pPr lvl="1"/>
            <a:endParaRPr lang="de-DE" dirty="0"/>
          </a:p>
          <a:p>
            <a:r>
              <a:rPr lang="de-DE" dirty="0" smtClean="0"/>
              <a:t>Alle </a:t>
            </a:r>
            <a:r>
              <a:rPr lang="de-DE" dirty="0" err="1" smtClean="0"/>
              <a:t>UseCases</a:t>
            </a:r>
            <a:r>
              <a:rPr lang="de-DE" dirty="0" smtClean="0"/>
              <a:t> wurden entsprechend den Aufgabenbereichen erstellt.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Scope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489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8" t="11526" r="8704" b="21278"/>
          <a:stretch/>
        </p:blipFill>
        <p:spPr>
          <a:xfrm>
            <a:off x="1043608" y="-27384"/>
            <a:ext cx="5190592" cy="6067540"/>
          </a:xfrm>
        </p:spPr>
      </p:pic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168173"/>
              </p:ext>
            </p:extLst>
          </p:nvPr>
        </p:nvGraphicFramePr>
        <p:xfrm>
          <a:off x="6156176" y="401920"/>
          <a:ext cx="2783632" cy="554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36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 err="1" smtClean="0"/>
                        <a:t>UseCases</a:t>
                      </a:r>
                      <a:r>
                        <a:rPr lang="de-DE" sz="1600" b="1" dirty="0" smtClean="0"/>
                        <a:t> (</a:t>
                      </a:r>
                      <a:r>
                        <a:rPr lang="de-DE" sz="1600" b="1" dirty="0" err="1" smtClean="0"/>
                        <a:t>Scope</a:t>
                      </a:r>
                      <a:r>
                        <a:rPr lang="de-DE" sz="1600" b="1" dirty="0" smtClean="0"/>
                        <a:t>)</a:t>
                      </a:r>
                      <a:endParaRPr lang="de-DE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 dirty="0" err="1" smtClean="0"/>
                        <a:t>Navigate</a:t>
                      </a:r>
                      <a:r>
                        <a:rPr lang="de-DE" sz="1500" dirty="0" smtClean="0"/>
                        <a:t> </a:t>
                      </a:r>
                      <a:r>
                        <a:rPr lang="de-DE" sz="1500" dirty="0" err="1" smtClean="0"/>
                        <a:t>to</a:t>
                      </a:r>
                      <a:r>
                        <a:rPr lang="de-DE" sz="1500" dirty="0" smtClean="0"/>
                        <a:t> Administration</a:t>
                      </a:r>
                      <a:endParaRPr lang="de-DE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 dirty="0" err="1" smtClean="0"/>
                        <a:t>Navigate</a:t>
                      </a:r>
                      <a:r>
                        <a:rPr lang="de-DE" sz="1500" dirty="0" smtClean="0"/>
                        <a:t> </a:t>
                      </a:r>
                      <a:r>
                        <a:rPr lang="de-DE" sz="1500" dirty="0" err="1" smtClean="0"/>
                        <a:t>to</a:t>
                      </a:r>
                      <a:r>
                        <a:rPr lang="de-DE" sz="1500" dirty="0" smtClean="0"/>
                        <a:t> Search</a:t>
                      </a:r>
                      <a:endParaRPr lang="de-DE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 dirty="0" err="1" smtClean="0"/>
                        <a:t>Navigate</a:t>
                      </a:r>
                      <a:r>
                        <a:rPr lang="de-DE" sz="1500" dirty="0" smtClean="0"/>
                        <a:t> </a:t>
                      </a:r>
                      <a:r>
                        <a:rPr lang="de-DE" sz="1500" dirty="0" err="1" smtClean="0"/>
                        <a:t>to</a:t>
                      </a:r>
                      <a:r>
                        <a:rPr lang="de-DE" sz="1500" dirty="0" smtClean="0"/>
                        <a:t> Shopping List</a:t>
                      </a:r>
                      <a:endParaRPr lang="de-DE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 dirty="0" smtClean="0"/>
                        <a:t>Add </a:t>
                      </a:r>
                      <a:r>
                        <a:rPr lang="de-DE" sz="1500" dirty="0" err="1" smtClean="0"/>
                        <a:t>Recipe</a:t>
                      </a:r>
                      <a:endParaRPr lang="de-DE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 dirty="0" smtClean="0"/>
                        <a:t>View </a:t>
                      </a:r>
                      <a:r>
                        <a:rPr lang="de-DE" sz="1500" dirty="0" err="1" smtClean="0"/>
                        <a:t>Recipe</a:t>
                      </a:r>
                      <a:r>
                        <a:rPr lang="de-DE" sz="1500" dirty="0" smtClean="0"/>
                        <a:t> List</a:t>
                      </a:r>
                      <a:endParaRPr lang="de-DE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 dirty="0" smtClean="0"/>
                        <a:t>Delete a </a:t>
                      </a:r>
                      <a:r>
                        <a:rPr lang="de-DE" sz="1500" dirty="0" err="1" smtClean="0"/>
                        <a:t>Recipe</a:t>
                      </a:r>
                      <a:endParaRPr lang="de-DE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 dirty="0" smtClean="0"/>
                        <a:t>Edit a </a:t>
                      </a:r>
                      <a:r>
                        <a:rPr lang="de-DE" sz="1500" dirty="0" err="1" smtClean="0"/>
                        <a:t>Recipe</a:t>
                      </a:r>
                      <a:endParaRPr lang="de-DE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 dirty="0" smtClean="0"/>
                        <a:t>Search</a:t>
                      </a:r>
                      <a:r>
                        <a:rPr lang="de-DE" sz="1500" baseline="0" dirty="0" smtClean="0"/>
                        <a:t> </a:t>
                      </a:r>
                      <a:r>
                        <a:rPr lang="de-DE" sz="1500" baseline="0" dirty="0" err="1" smtClean="0"/>
                        <a:t>standard</a:t>
                      </a:r>
                      <a:r>
                        <a:rPr lang="de-DE" sz="1500" baseline="0" dirty="0" smtClean="0"/>
                        <a:t> </a:t>
                      </a:r>
                      <a:r>
                        <a:rPr lang="de-DE" sz="1500" baseline="0" dirty="0" err="1" smtClean="0"/>
                        <a:t>algorithm</a:t>
                      </a:r>
                      <a:endParaRPr lang="de-DE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 dirty="0" smtClean="0"/>
                        <a:t>Search</a:t>
                      </a:r>
                      <a:r>
                        <a:rPr lang="de-DE" sz="1500" baseline="0" dirty="0" smtClean="0"/>
                        <a:t> </a:t>
                      </a:r>
                      <a:r>
                        <a:rPr lang="de-DE" sz="1500" baseline="0" dirty="0" err="1" smtClean="0"/>
                        <a:t>by</a:t>
                      </a:r>
                      <a:r>
                        <a:rPr lang="de-DE" sz="1500" baseline="0" dirty="0" smtClean="0"/>
                        <a:t> </a:t>
                      </a:r>
                      <a:r>
                        <a:rPr lang="de-DE" sz="1500" baseline="0" dirty="0" err="1" smtClean="0"/>
                        <a:t>Ingredient</a:t>
                      </a:r>
                      <a:endParaRPr lang="de-DE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 dirty="0" smtClean="0"/>
                        <a:t>Add </a:t>
                      </a:r>
                      <a:r>
                        <a:rPr lang="de-DE" sz="1500" dirty="0" err="1" smtClean="0"/>
                        <a:t>Recipe</a:t>
                      </a:r>
                      <a:r>
                        <a:rPr lang="de-DE" sz="1500" dirty="0" smtClean="0"/>
                        <a:t> </a:t>
                      </a:r>
                      <a:r>
                        <a:rPr lang="de-DE" sz="1500" dirty="0" err="1" smtClean="0"/>
                        <a:t>to</a:t>
                      </a:r>
                      <a:r>
                        <a:rPr lang="de-DE" sz="1500" dirty="0" smtClean="0"/>
                        <a:t> Shoppinglist</a:t>
                      </a:r>
                      <a:endParaRPr lang="de-DE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 dirty="0" smtClean="0"/>
                        <a:t>Delete all </a:t>
                      </a:r>
                      <a:r>
                        <a:rPr lang="de-DE" sz="1500" dirty="0" err="1" smtClean="0"/>
                        <a:t>from</a:t>
                      </a:r>
                      <a:r>
                        <a:rPr lang="de-DE" sz="1500" dirty="0" smtClean="0"/>
                        <a:t> Shoppinglist</a:t>
                      </a:r>
                      <a:endParaRPr lang="de-DE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 dirty="0" smtClean="0"/>
                        <a:t>Delete </a:t>
                      </a:r>
                      <a:r>
                        <a:rPr lang="de-DE" sz="1500" dirty="0" err="1" smtClean="0"/>
                        <a:t>Incredient</a:t>
                      </a:r>
                      <a:r>
                        <a:rPr lang="de-DE" sz="1500" dirty="0" smtClean="0"/>
                        <a:t> </a:t>
                      </a:r>
                      <a:r>
                        <a:rPr lang="de-DE" sz="1500" dirty="0" err="1" smtClean="0"/>
                        <a:t>from</a:t>
                      </a:r>
                      <a:r>
                        <a:rPr lang="de-DE" sz="1500" dirty="0" smtClean="0"/>
                        <a:t> Shopping List</a:t>
                      </a:r>
                      <a:endParaRPr lang="de-DE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 dirty="0" smtClean="0"/>
                        <a:t>Edit </a:t>
                      </a:r>
                      <a:r>
                        <a:rPr lang="de-DE" sz="1500" dirty="0" err="1" smtClean="0"/>
                        <a:t>quantity</a:t>
                      </a:r>
                      <a:r>
                        <a:rPr lang="de-DE" sz="1500" dirty="0" smtClean="0"/>
                        <a:t> </a:t>
                      </a:r>
                      <a:r>
                        <a:rPr lang="de-DE" sz="1500" dirty="0" err="1" smtClean="0"/>
                        <a:t>of</a:t>
                      </a:r>
                      <a:r>
                        <a:rPr lang="de-DE" sz="1500" dirty="0" smtClean="0"/>
                        <a:t> </a:t>
                      </a:r>
                      <a:r>
                        <a:rPr lang="de-DE" sz="1500" dirty="0" err="1" smtClean="0"/>
                        <a:t>Ingredient</a:t>
                      </a:r>
                      <a:r>
                        <a:rPr lang="de-DE" sz="1500" baseline="0" dirty="0" smtClean="0"/>
                        <a:t> </a:t>
                      </a:r>
                      <a:r>
                        <a:rPr lang="de-DE" sz="1500" baseline="0" dirty="0" err="1" smtClean="0"/>
                        <a:t>from</a:t>
                      </a:r>
                      <a:r>
                        <a:rPr lang="de-DE" sz="1500" baseline="0" dirty="0" smtClean="0"/>
                        <a:t> Shopping List</a:t>
                      </a:r>
                      <a:endParaRPr lang="de-DE" sz="15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528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</a:t>
            </a:r>
            <a:r>
              <a:rPr lang="de-DE" dirty="0" smtClean="0"/>
              <a:t>Code Management Tool</a:t>
            </a:r>
          </a:p>
          <a:p>
            <a:pPr lvl="1"/>
            <a:r>
              <a:rPr lang="de-DE" dirty="0"/>
              <a:t> </a:t>
            </a:r>
            <a:r>
              <a:rPr lang="de-DE" dirty="0" smtClean="0"/>
              <a:t> </a:t>
            </a:r>
            <a:r>
              <a:rPr lang="de-DE" dirty="0" err="1" smtClean="0"/>
              <a:t>Pivotal</a:t>
            </a:r>
            <a:r>
              <a:rPr lang="de-DE" dirty="0" smtClean="0"/>
              <a:t> </a:t>
            </a:r>
            <a:r>
              <a:rPr lang="de-DE" dirty="0" err="1" smtClean="0"/>
              <a:t>Tracker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pPr marL="514350" indent="-457200"/>
            <a:r>
              <a:rPr lang="de-DE" dirty="0" err="1" smtClean="0"/>
              <a:t>Versionierungs</a:t>
            </a:r>
            <a:r>
              <a:rPr lang="de-DE" dirty="0" smtClean="0"/>
              <a:t> Tool</a:t>
            </a:r>
          </a:p>
          <a:p>
            <a:pPr marL="914400" lvl="1" indent="-457200"/>
            <a:r>
              <a:rPr lang="de-DE" dirty="0" err="1" smtClean="0"/>
              <a:t>Github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Verwendete Tools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49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/>
            <a:r>
              <a:rPr lang="de-DE" dirty="0" smtClean="0"/>
              <a:t>Entwicklungsumgebung</a:t>
            </a:r>
            <a:endParaRPr lang="de-DE" dirty="0" smtClean="0"/>
          </a:p>
          <a:p>
            <a:pPr marL="914400" lvl="1" indent="-457200"/>
            <a:r>
              <a:rPr lang="de-DE" dirty="0" err="1" smtClean="0"/>
              <a:t>Eclipse</a:t>
            </a:r>
            <a:r>
              <a:rPr lang="de-DE" dirty="0" smtClean="0"/>
              <a:t> </a:t>
            </a:r>
            <a:r>
              <a:rPr lang="de-DE" dirty="0" err="1" smtClean="0"/>
              <a:t>Android</a:t>
            </a:r>
            <a:r>
              <a:rPr lang="de-DE" dirty="0" smtClean="0"/>
              <a:t> SDK</a:t>
            </a:r>
            <a:br>
              <a:rPr lang="de-DE" dirty="0" smtClean="0"/>
            </a:br>
            <a:endParaRPr lang="de-DE" dirty="0" smtClean="0"/>
          </a:p>
          <a:p>
            <a:pPr marL="514350" indent="-457200"/>
            <a:r>
              <a:rPr lang="de-DE" dirty="0" smtClean="0"/>
              <a:t>Project Management Tool</a:t>
            </a:r>
          </a:p>
          <a:p>
            <a:pPr marL="971550" lvl="1" indent="-514350"/>
            <a:r>
              <a:rPr lang="de-DE" dirty="0" smtClean="0"/>
              <a:t>MS Project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Verwendete Tools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311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4525963"/>
          </a:xfrm>
        </p:spPr>
        <p:txBody>
          <a:bodyPr/>
          <a:lstStyle/>
          <a:p>
            <a:r>
              <a:rPr lang="de-DE" dirty="0" smtClean="0"/>
              <a:t>aktueller Stand des Projektes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Dokumentation und Projektplan komplett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6 von 14 </a:t>
            </a:r>
            <a:r>
              <a:rPr lang="de-DE" dirty="0" err="1" smtClean="0"/>
              <a:t>UseCases</a:t>
            </a:r>
            <a:r>
              <a:rPr lang="de-DE" dirty="0" smtClean="0"/>
              <a:t> implementiert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Fertigstellung unwahrscheinlich</a:t>
            </a:r>
            <a:br>
              <a:rPr lang="de-DE" dirty="0" smtClean="0"/>
            </a:br>
            <a:endParaRPr lang="de-DE" dirty="0" smtClean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Derzeitiger Stand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115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171</Words>
  <Application>Microsoft Office PowerPoint</Application>
  <PresentationFormat>Bildschirmpräsentation (4:3)</PresentationFormat>
  <Paragraphs>95</Paragraphs>
  <Slides>19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Deimos</vt:lpstr>
      <vt:lpstr>Whats App To Eat  –Recipe-</vt:lpstr>
      <vt:lpstr>Die Idee</vt:lpstr>
      <vt:lpstr>Die Idee</vt:lpstr>
      <vt:lpstr>Aktualität</vt:lpstr>
      <vt:lpstr>Scope</vt:lpstr>
      <vt:lpstr>PowerPoint-Präsentation</vt:lpstr>
      <vt:lpstr>Verwendete Tools</vt:lpstr>
      <vt:lpstr>Verwendete Tools</vt:lpstr>
      <vt:lpstr>Derzeitiger Stand</vt:lpstr>
      <vt:lpstr>Qualität</vt:lpstr>
      <vt:lpstr>Qualität</vt:lpstr>
      <vt:lpstr>Function Points</vt:lpstr>
      <vt:lpstr>Ursachen Analyse</vt:lpstr>
      <vt:lpstr>Ursachen Analyse</vt:lpstr>
      <vt:lpstr>Project Estimation</vt:lpstr>
      <vt:lpstr>Project Estimation</vt:lpstr>
      <vt:lpstr>Project Estimation</vt:lpstr>
      <vt:lpstr>Project Estimation</vt:lpstr>
      <vt:lpstr>PowerPoint-Präsentation</vt:lpstr>
    </vt:vector>
  </TitlesOfParts>
  <Company>privat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Lang</dc:creator>
  <cp:lastModifiedBy>Thomas Lang</cp:lastModifiedBy>
  <cp:revision>34</cp:revision>
  <dcterms:created xsi:type="dcterms:W3CDTF">2013-06-18T08:44:36Z</dcterms:created>
  <dcterms:modified xsi:type="dcterms:W3CDTF">2013-06-18T20:21:40Z</dcterms:modified>
</cp:coreProperties>
</file>