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73" r:id="rId8"/>
    <p:sldId id="264" r:id="rId9"/>
    <p:sldId id="274" r:id="rId10"/>
    <p:sldId id="275" r:id="rId11"/>
    <p:sldId id="265" r:id="rId12"/>
    <p:sldId id="266" r:id="rId13"/>
    <p:sldId id="269" r:id="rId14"/>
    <p:sldId id="267" r:id="rId15"/>
    <p:sldId id="270" r:id="rId16"/>
    <p:sldId id="271" r:id="rId17"/>
    <p:sldId id="272" r:id="rId18"/>
    <p:sldId id="276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Aufwand/h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Tabelle1!$B$2:$B$4</c:f>
              <c:numCache>
                <c:formatCode>General</c:formatCode>
                <c:ptCount val="3"/>
                <c:pt idx="0">
                  <c:v>19.53</c:v>
                </c:pt>
                <c:pt idx="1">
                  <c:v>23.25</c:v>
                </c:pt>
                <c:pt idx="2">
                  <c:v>53.94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1</c:v>
                </c:pt>
                <c:pt idx="1">
                  <c:v>3.5</c:v>
                </c:pt>
                <c:pt idx="2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089600"/>
        <c:axId val="142124928"/>
      </c:scatterChart>
      <c:valAx>
        <c:axId val="142089600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Funtionpoints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2124928"/>
        <c:crosses val="autoZero"/>
        <c:crossBetween val="midCat"/>
      </c:valAx>
      <c:valAx>
        <c:axId val="14212492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Aufwand / 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20896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092280" y="6356351"/>
            <a:ext cx="1517376" cy="417353"/>
          </a:xfrm>
        </p:spPr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ußzeilenplatzhalter 4"/>
          <p:cNvSpPr txBox="1">
            <a:spLocks/>
          </p:cNvSpPr>
          <p:nvPr userDrawn="1"/>
        </p:nvSpPr>
        <p:spPr>
          <a:xfrm>
            <a:off x="4124672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Projektteilnehmer: Sebastian </a:t>
            </a:r>
            <a:r>
              <a:rPr lang="de-DE" dirty="0" err="1" smtClean="0"/>
              <a:t>Bantz</a:t>
            </a:r>
            <a:r>
              <a:rPr lang="de-DE" dirty="0" smtClean="0"/>
              <a:t>, Thomas Franken, Thomas Lang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Projektteilnehmer: Sebastian Bantz, Thomas Franken, Thomas Lang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 smtClean="0"/>
              <a:t>Whats</a:t>
            </a:r>
            <a:r>
              <a:rPr lang="de-DE" b="1" u="sng" dirty="0" smtClean="0"/>
              <a:t> App </a:t>
            </a:r>
            <a:r>
              <a:rPr lang="de-DE" b="1" u="sng" dirty="0" err="1"/>
              <a:t>T</a:t>
            </a:r>
            <a:r>
              <a:rPr lang="de-DE" b="1" u="sng" dirty="0" err="1" smtClean="0"/>
              <a:t>o</a:t>
            </a:r>
            <a:r>
              <a:rPr lang="de-DE" b="1" u="sng" dirty="0" smtClean="0"/>
              <a:t> </a:t>
            </a:r>
            <a:r>
              <a:rPr lang="de-DE" b="1" u="sng" dirty="0" err="1"/>
              <a:t>E</a:t>
            </a:r>
            <a:r>
              <a:rPr lang="de-DE" b="1" u="sng" dirty="0" err="1" smtClean="0"/>
              <a:t>at</a:t>
            </a:r>
            <a:r>
              <a:rPr lang="de-DE" b="1" u="sng" dirty="0" smtClean="0"/>
              <a:t>  –</a:t>
            </a:r>
            <a:r>
              <a:rPr lang="de-DE" b="1" u="sng" dirty="0" err="1" smtClean="0"/>
              <a:t>Recipe</a:t>
            </a:r>
            <a:r>
              <a:rPr lang="de-DE" b="1" u="sng" dirty="0" smtClean="0"/>
              <a:t>-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18207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pic>
        <p:nvPicPr>
          <p:cNvPr id="3074" name="Picture 2" descr="D:\Eigene Dateien\DHBW-Studium\2. Jahr\4. Block\Software Engineering _ Java\Projekt\Git-Hub Repository\Whatsapptoeat\Aufgabe Metrics\screenshot Metrics\Übersic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933668" cy="37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Points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89537536"/>
              </p:ext>
            </p:extLst>
          </p:nvPr>
        </p:nvGraphicFramePr>
        <p:xfrm>
          <a:off x="539552" y="1412776"/>
          <a:ext cx="828092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9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</a:p>
          <a:p>
            <a:pPr lvl="1"/>
            <a:r>
              <a:rPr lang="de-DE" dirty="0" smtClean="0"/>
              <a:t>Falsches Managementtool</a:t>
            </a:r>
          </a:p>
          <a:p>
            <a:pPr lvl="2"/>
            <a:r>
              <a:rPr lang="de-DE" dirty="0" smtClean="0"/>
              <a:t>Tool war nicht für RUP geeignet</a:t>
            </a:r>
          </a:p>
          <a:p>
            <a:pPr lvl="2"/>
            <a:r>
              <a:rPr lang="de-DE" dirty="0" smtClean="0"/>
              <a:t>Tool war nicht intuitiv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Umgang mit dem Tool</a:t>
            </a:r>
          </a:p>
          <a:p>
            <a:pPr lvl="2"/>
            <a:r>
              <a:rPr lang="de-DE" dirty="0" smtClean="0"/>
              <a:t>kein Erfahrung</a:t>
            </a:r>
          </a:p>
          <a:p>
            <a:pPr lvl="2"/>
            <a:r>
              <a:rPr lang="de-DE" dirty="0" smtClean="0"/>
              <a:t>Nutzen geringer als Aufwand</a:t>
            </a:r>
          </a:p>
          <a:p>
            <a:pPr lvl="2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0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Process</a:t>
            </a:r>
            <a:endParaRPr lang="de-DE" dirty="0"/>
          </a:p>
          <a:p>
            <a:pPr lvl="1"/>
            <a:r>
              <a:rPr lang="de-DE" dirty="0" smtClean="0"/>
              <a:t>Große Komplexität da Unerfahrenheit mit der Technologie</a:t>
            </a:r>
          </a:p>
          <a:p>
            <a:pPr lvl="1"/>
            <a:r>
              <a:rPr lang="de-DE" dirty="0" smtClean="0"/>
              <a:t>Nicht einsteigerfreundliche Doku der </a:t>
            </a:r>
            <a:r>
              <a:rPr lang="de-DE" dirty="0" err="1" smtClean="0"/>
              <a:t>API´s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4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Projectplan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keine Erfahrung mit Projektplanung</a:t>
            </a:r>
            <a:br>
              <a:rPr lang="de-DE" dirty="0" smtClean="0"/>
            </a:br>
            <a:r>
              <a:rPr lang="de-DE" dirty="0" smtClean="0"/>
              <a:t>-&gt; Überschätzung</a:t>
            </a:r>
          </a:p>
          <a:p>
            <a:pPr lvl="1"/>
            <a:r>
              <a:rPr lang="de-DE" dirty="0" smtClean="0"/>
              <a:t>Planungsunsicherheit durch Universitätsalltag</a:t>
            </a:r>
          </a:p>
          <a:p>
            <a:pPr lvl="1"/>
            <a:r>
              <a:rPr lang="de-DE" dirty="0" smtClean="0"/>
              <a:t>keine volle Verfügungsgewalt über unsere Zeit</a:t>
            </a:r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3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Risk</a:t>
            </a:r>
            <a:r>
              <a:rPr lang="de-DE" dirty="0" smtClean="0"/>
              <a:t> Management:</a:t>
            </a:r>
          </a:p>
          <a:p>
            <a:pPr lvl="1"/>
            <a:r>
              <a:rPr lang="de-DE" dirty="0" smtClean="0"/>
              <a:t>Bei den identifizierten Risiken waren die gefundenen Gegenmaßnahmen nicht durchführbar</a:t>
            </a:r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4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bei zukünftiger Realisierung:</a:t>
            </a:r>
          </a:p>
          <a:p>
            <a:pPr lvl="1"/>
            <a:r>
              <a:rPr lang="de-DE" dirty="0" smtClean="0"/>
              <a:t>Komplexität der </a:t>
            </a:r>
            <a:r>
              <a:rPr lang="de-DE" dirty="0" err="1" smtClean="0"/>
              <a:t>UseCases</a:t>
            </a:r>
            <a:r>
              <a:rPr lang="de-DE" dirty="0" smtClean="0"/>
              <a:t> würde zunehmen</a:t>
            </a:r>
          </a:p>
          <a:p>
            <a:pPr lvl="1"/>
            <a:r>
              <a:rPr lang="de-DE" dirty="0" smtClean="0"/>
              <a:t>detailliertere Zeitplanung</a:t>
            </a:r>
          </a:p>
          <a:p>
            <a:pPr lvl="1"/>
            <a:r>
              <a:rPr lang="de-DE" dirty="0" smtClean="0"/>
              <a:t>Priorisierung des Projektes</a:t>
            </a:r>
          </a:p>
          <a:p>
            <a:pPr lvl="1"/>
            <a:r>
              <a:rPr lang="de-DE" dirty="0" smtClean="0"/>
              <a:t>Veränderte Komplexität des Projektes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5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Zeitlicher Aufwand bei zukünftiger Realisierung:</a:t>
            </a:r>
            <a:endParaRPr lang="de-DE" dirty="0"/>
          </a:p>
          <a:p>
            <a:pPr lvl="1"/>
            <a:r>
              <a:rPr lang="de-DE" dirty="0" smtClean="0"/>
              <a:t>Durch bessere Kenntnis der Tools </a:t>
            </a:r>
            <a:br>
              <a:rPr lang="de-DE" dirty="0" smtClean="0"/>
            </a:br>
            <a:r>
              <a:rPr lang="de-DE" dirty="0" smtClean="0"/>
              <a:t>–&gt; geringerer zeitlicher Aufwand bei Realisierung</a:t>
            </a:r>
          </a:p>
          <a:p>
            <a:pPr lvl="1"/>
            <a:r>
              <a:rPr lang="de-DE" dirty="0" err="1" smtClean="0"/>
              <a:t>Function</a:t>
            </a:r>
            <a:r>
              <a:rPr lang="de-DE" dirty="0" smtClean="0"/>
              <a:t> Points als Grundlage für zeitliche Berechnung</a:t>
            </a:r>
            <a:br>
              <a:rPr lang="de-DE" dirty="0" smtClean="0"/>
            </a:br>
            <a:r>
              <a:rPr lang="de-DE" dirty="0" smtClean="0"/>
              <a:t>-&gt; resultierende </a:t>
            </a:r>
            <a:r>
              <a:rPr lang="de-DE" dirty="0"/>
              <a:t>A</a:t>
            </a:r>
            <a:r>
              <a:rPr lang="de-DE" dirty="0" smtClean="0"/>
              <a:t>bschätzung enthält bereits zeitlichen Puffer</a:t>
            </a:r>
            <a:br>
              <a:rPr lang="de-DE" dirty="0" smtClean="0"/>
            </a:b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5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835696" y="2852936"/>
            <a:ext cx="590465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Noch Fragen?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41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Smartphones</a:t>
            </a:r>
            <a:r>
              <a:rPr lang="de-DE" dirty="0" smtClean="0"/>
              <a:t> beeinflussen unser gesamtes Leben 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Kommunikation</a:t>
            </a:r>
          </a:p>
          <a:p>
            <a:pPr lvl="1"/>
            <a:r>
              <a:rPr lang="de-DE" dirty="0" smtClean="0"/>
              <a:t>Shopping</a:t>
            </a:r>
          </a:p>
          <a:p>
            <a:pPr lvl="1"/>
            <a:r>
              <a:rPr lang="de-DE" dirty="0" smtClean="0"/>
              <a:t>soziale Kontakte</a:t>
            </a:r>
          </a:p>
          <a:p>
            <a:pPr lvl="1"/>
            <a:r>
              <a:rPr lang="de-DE" dirty="0" smtClean="0"/>
              <a:t>Restaurantvorschläge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1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Smartphone soll auch bei der Verwaltung von Lebensmitteln helfen: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Verwaltung des Kühlschrankinhalts</a:t>
            </a:r>
            <a:endParaRPr lang="de-DE" dirty="0" smtClean="0"/>
          </a:p>
          <a:p>
            <a:pPr lvl="1"/>
            <a:r>
              <a:rPr lang="de-DE" dirty="0" smtClean="0"/>
              <a:t>Einkauf</a:t>
            </a:r>
          </a:p>
          <a:p>
            <a:pPr lvl="1"/>
            <a:r>
              <a:rPr lang="de-DE" dirty="0" smtClean="0"/>
              <a:t>Kochvorschläge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Aktualität unseres Projektes ist sehr hoch.</a:t>
            </a:r>
          </a:p>
          <a:p>
            <a:pPr lvl="1"/>
            <a:r>
              <a:rPr lang="de-DE" dirty="0" smtClean="0"/>
              <a:t>Siehe IEEE Artikel „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fridge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watching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“ </a:t>
            </a:r>
          </a:p>
          <a:p>
            <a:pPr marL="45720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Aktualität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/>
          <a:stretch/>
        </p:blipFill>
        <p:spPr bwMode="auto">
          <a:xfrm>
            <a:off x="2415503" y="2420888"/>
            <a:ext cx="4820793" cy="389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wurde in zwei Projektgruppen aufgeteilt.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Unser Aufgabenbereich:</a:t>
            </a:r>
          </a:p>
          <a:p>
            <a:pPr lvl="1"/>
            <a:r>
              <a:rPr lang="de-DE" dirty="0" smtClean="0"/>
              <a:t>Rezeptdatenbank</a:t>
            </a:r>
          </a:p>
          <a:p>
            <a:pPr lvl="1"/>
            <a:r>
              <a:rPr lang="de-DE" dirty="0" smtClean="0"/>
              <a:t>Rezeptsuche</a:t>
            </a:r>
          </a:p>
          <a:p>
            <a:pPr lvl="1"/>
            <a:r>
              <a:rPr lang="de-DE" dirty="0" smtClean="0"/>
              <a:t>Einkaufkorb</a:t>
            </a:r>
          </a:p>
          <a:p>
            <a:pPr lvl="1"/>
            <a:endParaRPr lang="de-DE" dirty="0"/>
          </a:p>
          <a:p>
            <a:r>
              <a:rPr lang="de-DE" dirty="0" smtClean="0"/>
              <a:t>Alle </a:t>
            </a:r>
            <a:r>
              <a:rPr lang="de-DE" dirty="0" err="1" smtClean="0"/>
              <a:t>UseCases</a:t>
            </a:r>
            <a:r>
              <a:rPr lang="de-DE" dirty="0" smtClean="0"/>
              <a:t> wurden entsprechend den Aufgabenbereichen erstellt.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8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11526" r="8704" b="21278"/>
          <a:stretch/>
        </p:blipFill>
        <p:spPr>
          <a:xfrm>
            <a:off x="1043608" y="-27384"/>
            <a:ext cx="5190592" cy="6067540"/>
          </a:xfr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68173"/>
              </p:ext>
            </p:extLst>
          </p:nvPr>
        </p:nvGraphicFramePr>
        <p:xfrm>
          <a:off x="6156176" y="401920"/>
          <a:ext cx="2783632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6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/>
                        <a:t>UseCases</a:t>
                      </a:r>
                      <a:r>
                        <a:rPr lang="de-DE" sz="1600" b="1" dirty="0" smtClean="0"/>
                        <a:t> (</a:t>
                      </a:r>
                      <a:r>
                        <a:rPr lang="de-DE" sz="1600" b="1" dirty="0" err="1" smtClean="0"/>
                        <a:t>Scope</a:t>
                      </a:r>
                      <a:r>
                        <a:rPr lang="de-DE" sz="1600" b="1" dirty="0" smtClean="0"/>
                        <a:t>)</a:t>
                      </a:r>
                      <a:endParaRPr lang="de-DE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Administration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Search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Add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View </a:t>
                      </a:r>
                      <a:r>
                        <a:rPr lang="de-DE" sz="1500" dirty="0" err="1" smtClean="0"/>
                        <a:t>Recipe</a:t>
                      </a:r>
                      <a:r>
                        <a:rPr lang="de-DE" sz="1500" dirty="0" smtClean="0"/>
                        <a:t>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a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Edit a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Search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standard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algorithm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Search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by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Ingredient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Add </a:t>
                      </a:r>
                      <a:r>
                        <a:rPr lang="de-DE" sz="1500" dirty="0" err="1" smtClean="0"/>
                        <a:t>Recipe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Shoppinglist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all </a:t>
                      </a:r>
                      <a:r>
                        <a:rPr lang="de-DE" sz="1500" dirty="0" err="1" smtClean="0"/>
                        <a:t>from</a:t>
                      </a:r>
                      <a:r>
                        <a:rPr lang="de-DE" sz="1500" dirty="0" smtClean="0"/>
                        <a:t> Shoppinglist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</a:t>
                      </a:r>
                      <a:r>
                        <a:rPr lang="de-DE" sz="1500" dirty="0" err="1" smtClean="0"/>
                        <a:t>Incredient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from</a:t>
                      </a:r>
                      <a:r>
                        <a:rPr lang="de-DE" sz="150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Edit </a:t>
                      </a:r>
                      <a:r>
                        <a:rPr lang="de-DE" sz="1500" dirty="0" err="1" smtClean="0"/>
                        <a:t>quantity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of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Ingredient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from</a:t>
                      </a:r>
                      <a:r>
                        <a:rPr lang="de-DE" sz="1500" baseline="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Code Management Tool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Pivotal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err="1" smtClean="0"/>
              <a:t>Versionierungs</a:t>
            </a:r>
            <a:r>
              <a:rPr lang="de-DE" dirty="0" smtClean="0"/>
              <a:t> Tool</a:t>
            </a:r>
          </a:p>
          <a:p>
            <a:pPr marL="914400" lvl="1" indent="-457200"/>
            <a:r>
              <a:rPr lang="de-DE" dirty="0" err="1" smtClean="0"/>
              <a:t>Github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smtClean="0"/>
              <a:t>Entwicklungsumgebung</a:t>
            </a:r>
          </a:p>
          <a:p>
            <a:pPr marL="914400" lvl="1" indent="-457200"/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SDK</a:t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smtClean="0"/>
              <a:t>Project Management Tool</a:t>
            </a:r>
          </a:p>
          <a:p>
            <a:pPr marL="971550" lvl="1" indent="-514350"/>
            <a:r>
              <a:rPr lang="de-DE" dirty="0" smtClean="0"/>
              <a:t>MS Project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de-DE" dirty="0" smtClean="0"/>
              <a:t>aktueller Stand des Projektes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Dokumentation und Projektplan komplett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6 von 14 </a:t>
            </a:r>
            <a:r>
              <a:rPr lang="de-DE" dirty="0" err="1" smtClean="0"/>
              <a:t>UseCases</a:t>
            </a:r>
            <a:r>
              <a:rPr lang="de-DE" dirty="0" smtClean="0"/>
              <a:t> implementiert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Fertigstellung unwahrscheinlich</a:t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Derzeitiger 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1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Verwendetes Pattern</a:t>
            </a:r>
          </a:p>
          <a:p>
            <a:pPr lvl="1"/>
            <a:r>
              <a:rPr lang="de-DE" dirty="0" smtClean="0"/>
              <a:t>MVC Pattern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Resultierende </a:t>
            </a:r>
            <a:r>
              <a:rPr lang="de-DE" dirty="0" err="1" smtClean="0"/>
              <a:t>Metriken</a:t>
            </a:r>
            <a:r>
              <a:rPr lang="de-DE" dirty="0" smtClean="0"/>
              <a:t> durch angewandtes Pattern zufriedenstellend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6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220</Words>
  <Application>Microsoft Office PowerPoint</Application>
  <PresentationFormat>Bildschirmpräsentation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Deimos</vt:lpstr>
      <vt:lpstr>Whats App To Eat  –Recipe-</vt:lpstr>
      <vt:lpstr>Die Idee</vt:lpstr>
      <vt:lpstr>Die Idee</vt:lpstr>
      <vt:lpstr>Aktualität</vt:lpstr>
      <vt:lpstr>Scope</vt:lpstr>
      <vt:lpstr>PowerPoint-Präsentation</vt:lpstr>
      <vt:lpstr>Verwendete Tools</vt:lpstr>
      <vt:lpstr>Derzeitiger Stand</vt:lpstr>
      <vt:lpstr>Qualität</vt:lpstr>
      <vt:lpstr>Qualität</vt:lpstr>
      <vt:lpstr>Function Points</vt:lpstr>
      <vt:lpstr>Ursachen Analyse</vt:lpstr>
      <vt:lpstr>Ursachen Analyse</vt:lpstr>
      <vt:lpstr>Project Estimation</vt:lpstr>
      <vt:lpstr>Project Estimation</vt:lpstr>
      <vt:lpstr>Project Estimation</vt:lpstr>
      <vt:lpstr>Project Estimation</vt:lpstr>
      <vt:lpstr>PowerPoint-Präsentation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Lang</dc:creator>
  <cp:lastModifiedBy>Thomas Lang</cp:lastModifiedBy>
  <cp:revision>33</cp:revision>
  <dcterms:created xsi:type="dcterms:W3CDTF">2013-06-18T08:44:36Z</dcterms:created>
  <dcterms:modified xsi:type="dcterms:W3CDTF">2013-06-18T12:38:37Z</dcterms:modified>
</cp:coreProperties>
</file>