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2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3" autoAdjust="0"/>
    <p:restoredTop sz="90522" autoAdjust="0"/>
  </p:normalViewPr>
  <p:slideViewPr>
    <p:cSldViewPr>
      <p:cViewPr varScale="1">
        <p:scale>
          <a:sx n="109" d="100"/>
          <a:sy n="109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143108" y="6351152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Массивы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</a:t>
            </a:r>
            <a:r>
              <a:rPr lang="ru-RU" dirty="0" smtClean="0"/>
              <a:t>массива</a:t>
            </a:r>
            <a:r>
              <a:rPr lang="en-US" dirty="0" smtClean="0"/>
              <a:t>. pop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Удаляет </a:t>
            </a:r>
            <a:r>
              <a:rPr lang="ru-RU" b="1" i="1" dirty="0"/>
              <a:t>последний</a:t>
            </a:r>
            <a:r>
              <a:rPr lang="ru-RU" dirty="0"/>
              <a:t> элемент из массива и возвращает его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</a:t>
            </a:r>
            <a:r>
              <a:rPr lang="ru-RU" dirty="0" smtClean="0"/>
              <a:t>массива</a:t>
            </a:r>
            <a:r>
              <a:rPr lang="en-US" dirty="0" smtClean="0"/>
              <a:t>. push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Добавляет элемент </a:t>
            </a:r>
            <a:r>
              <a:rPr lang="ru-RU" b="1" i="1" dirty="0"/>
              <a:t>в конец</a:t>
            </a:r>
            <a:r>
              <a:rPr lang="ru-RU" dirty="0"/>
              <a:t> </a:t>
            </a:r>
            <a:r>
              <a:rPr lang="ru-RU" dirty="0" smtClean="0"/>
              <a:t>массива</a:t>
            </a:r>
            <a:r>
              <a:rPr lang="en-US" dirty="0" smtClean="0"/>
              <a:t> (</a:t>
            </a:r>
            <a:r>
              <a:rPr lang="ru-RU" dirty="0" smtClean="0"/>
              <a:t>На какой действие похож этот метод?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(“bear”);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</a:t>
            </a:r>
            <a:r>
              <a:rPr lang="ru-RU" dirty="0" smtClean="0"/>
              <a:t>массива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shift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Удаляет из массива </a:t>
            </a:r>
            <a:r>
              <a:rPr lang="ru-RU" b="1" i="1" dirty="0"/>
              <a:t>первый</a:t>
            </a:r>
            <a:r>
              <a:rPr lang="ru-RU" dirty="0"/>
              <a:t> элемент и возвращает его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</a:t>
            </a:r>
            <a:r>
              <a:rPr lang="ru-RU" dirty="0" smtClean="0"/>
              <a:t>массива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unshift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Добавляет элемент </a:t>
            </a:r>
            <a:r>
              <a:rPr lang="ru-RU" i="1" dirty="0"/>
              <a:t>в начало</a:t>
            </a:r>
            <a:r>
              <a:rPr lang="ru-RU" dirty="0"/>
              <a:t> массива: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(“squirrel”);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массива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Методы push и unshift могут добавлять сразу по несколько элементов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“tiger”];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squirrel”, “monkey”);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(“bear”, “wolf”);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alert(animals);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Перебор элементов массива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перебора элементво массива используют цикл: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alert(animals[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работы </a:t>
            </a:r>
            <a:r>
              <a:rPr lang="en-US" dirty="0" smtClean="0"/>
              <a:t>length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Встроенные методы для работы с массивом автоматически обновляют его длину length.</a:t>
            </a:r>
          </a:p>
          <a:p>
            <a:r>
              <a:rPr lang="ru-RU" b="1" dirty="0"/>
              <a:t>Длина length — не количество элементов массива, а последний индекс + 1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[1000] = true;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Укоротить массив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При уменьшении length массив укорачивается.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процесс необратимый, т.е. даже если потом вернуть length обратно — </a:t>
            </a:r>
            <a:r>
              <a:rPr lang="ru-RU" dirty="0" smtClean="0"/>
              <a:t>значения </a:t>
            </a:r>
            <a:r>
              <a:rPr lang="ru-RU" dirty="0"/>
              <a:t>не восстановятся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[1, 2, 3, 4, 5];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2; //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укоротить до 2 элементов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 // [1, 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5; //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вернуть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length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обратно, как было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[3]); // undefined: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значения не вернулись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массива через </a:t>
            </a:r>
            <a:r>
              <a:rPr lang="en-US" dirty="0" smtClean="0"/>
              <a:t>new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оператор создания нового объекта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Синтаксис </a:t>
            </a:r>
            <a:r>
              <a:rPr lang="ru-RU" dirty="0"/>
              <a:t>для создания массива: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 = new Array("cat", "squirrel", "bear");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массива через </a:t>
            </a:r>
            <a:r>
              <a:rPr lang="en-US" dirty="0" smtClean="0"/>
              <a:t>new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smtClean="0"/>
              <a:t>есть </a:t>
            </a:r>
            <a:r>
              <a:rPr lang="ru-RU" dirty="0"/>
              <a:t>одна особенность. </a:t>
            </a:r>
            <a:endParaRPr lang="en-US" dirty="0" smtClean="0"/>
          </a:p>
          <a:p>
            <a:r>
              <a:rPr lang="ru-RU" dirty="0" smtClean="0"/>
              <a:t>Обычно</a:t>
            </a:r>
            <a:r>
              <a:rPr lang="ru-RU" dirty="0"/>
              <a:t> new Array(элементы, ...) создаёт массив из данных элементов, но если у него один аргумент, и это число —то он создает массив </a:t>
            </a:r>
            <a:r>
              <a:rPr lang="ru-RU" b="1" i="1" dirty="0"/>
              <a:t>без элементов, но с заданной длиной</a:t>
            </a:r>
            <a:r>
              <a:rPr lang="ru-RU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Array(2,3); //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создает массив [2, 3]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Array(2); //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создаст массив [2] ?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[0]); //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нет! у нас массив без элементов, длины 2</a:t>
            </a:r>
          </a:p>
        </p:txBody>
      </p:sp>
    </p:spTree>
    <p:extLst>
      <p:ext uri="{BB962C8B-B14F-4D97-AF65-F5344CB8AC3E}">
        <p14:creationId xmlns:p14="http://schemas.microsoft.com/office/powerpoint/2010/main" val="15523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Массивы с числовыми индексами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Массив с числовыми индексами </a:t>
            </a:r>
            <a:r>
              <a:rPr lang="ru-RU" dirty="0"/>
              <a:t>- это коллекция данных, которая хранит сколько угодно значений, причем у каждого значения - свой уникальный номер.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Массивы в JavaScript могут содержать в качестве элементов другие массивы. Это можно использовать для создания многомерных массивов, например матриц: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matrix = [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[1, 2, 3],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[4, 5, 6],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[7, 8, 9]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alert(matrix[1][1]); 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центральный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3691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Еще методы массива. </a:t>
            </a:r>
            <a:r>
              <a:rPr lang="en-US" dirty="0" smtClean="0"/>
              <a:t>split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У нас есть строка, где через запятую перечислены наши гости... Маша, Саша, Ваня, Петя, Костя... А мы хотим создать автоматическую печать приглашений. И вывести ее с помощью цикла.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Маша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Саша, Ваня, Петя,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Костя‘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(', ');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Приглашаю тебя, '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Еще методы массива. </a:t>
            </a:r>
            <a:r>
              <a:rPr lang="en-US" dirty="0"/>
              <a:t>split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метода split есть необязательный второй аргумент — ограничение на количество элементов в массиве. Если их больше, чем указано — остаток массива будет отброшен: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 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a.b.c.d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".split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(‘.',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);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Еще методы массива. </a:t>
            </a:r>
            <a:r>
              <a:rPr lang="en-US" dirty="0" smtClean="0"/>
              <a:t>join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Вызов arr.join(str) делает в точности противоположное split. Он берет массив и склеивает его в строку, используя str как разделитель.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Маша', 'Петя', 'Костя', 'Вася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']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(';');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new Array + join = Повторение строки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Код для повторения строки 3 раза: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 new Array(4).join("ля") ); 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ляляля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Как видно, new Array(4) делает массив без элементов длины 4, который объединяет, используя между элементами строку "ля".</a:t>
            </a:r>
          </a:p>
          <a:p>
            <a:r>
              <a:rPr lang="ru-RU" dirty="0"/>
              <a:t>В результате, так как элементы пусты, получается повторение строки. Такой вот небольшой трюк.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Удаление из массива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/>
              <a:t>удаления ключа можно </a:t>
            </a:r>
            <a:r>
              <a:rPr lang="ru-RU" dirty="0" smtClean="0"/>
              <a:t>воспользоваться </a:t>
            </a:r>
            <a:r>
              <a:rPr lang="ru-RU" b="1" dirty="0" smtClean="0"/>
              <a:t>delete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["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Я", "иду", "домой"];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[1]; //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значение с индексом 1 удалено</a:t>
            </a: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// теперь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["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Я",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undefined, 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домой"];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[1]); // undefined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26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массива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Пустой массив: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 = [];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ru-RU" dirty="0" smtClean="0"/>
              <a:t>Массив </a:t>
            </a:r>
            <a:r>
              <a:rPr lang="en-US" dirty="0" smtClean="0"/>
              <a:t>animals </a:t>
            </a:r>
            <a:r>
              <a:rPr lang="ru-RU" dirty="0" smtClean="0"/>
              <a:t>с тремя элементами: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animals = [“cat”, “dog”, “tiger”];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работать с элементами?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/>
              <a:t>нумеруются, начиная с нуля</a:t>
            </a:r>
            <a:r>
              <a:rPr lang="ru-RU" dirty="0" smtClean="0"/>
              <a:t>.</a:t>
            </a:r>
          </a:p>
          <a:p>
            <a:r>
              <a:rPr lang="ru-RU" dirty="0"/>
              <a:t>Чтобы получить нужный элемент из массива — указывается его номер в квадратных скобках: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alert(animals[0]);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alert(animals[1]);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alert(animals[2]);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если такого индекса нет?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выведется, если такого индекса не существует?</a:t>
            </a:r>
          </a:p>
          <a:p>
            <a:endParaRPr lang="ru-RU" dirty="0"/>
          </a:p>
          <a:p>
            <a:pPr marL="0" indent="0">
              <a:buNone/>
            </a:pPr>
            <a:r>
              <a:rPr lang="da-DK" sz="2400" dirty="0">
                <a:latin typeface="Courier New" pitchFamily="49" charset="0"/>
                <a:cs typeface="Courier New" pitchFamily="49" charset="0"/>
              </a:rPr>
              <a:t>var animals = ["cat", "dog", "tiger"];</a:t>
            </a:r>
            <a:br>
              <a:rPr lang="da-DK" sz="2400" dirty="0">
                <a:latin typeface="Courier New" pitchFamily="49" charset="0"/>
                <a:cs typeface="Courier New" pitchFamily="49" charset="0"/>
              </a:rPr>
            </a:br>
            <a:r>
              <a:rPr lang="da-DK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da-DK" sz="2400" dirty="0">
                <a:latin typeface="Courier New" pitchFamily="49" charset="0"/>
                <a:cs typeface="Courier New" pitchFamily="49" charset="0"/>
              </a:rPr>
            </a:br>
            <a:r>
              <a:rPr lang="da-DK" sz="2400" dirty="0">
                <a:latin typeface="Courier New" pitchFamily="49" charset="0"/>
                <a:cs typeface="Courier New" pitchFamily="49" charset="0"/>
              </a:rPr>
              <a:t>alert(animals[3]);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Заменить и добавить элемент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Элемент можно </a:t>
            </a:r>
            <a:r>
              <a:rPr lang="ru-RU" dirty="0" smtClean="0"/>
              <a:t>заменить:</a:t>
            </a:r>
            <a:endParaRPr lang="ru-RU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animals[2] = “squirrel”;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alert(animals);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Или добавить: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“tiger”];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animals[3]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“bear”;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alert(animals);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Длина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Общее число элементов, хранимых в массиве, содержится в его свойстве length: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animals = [“cat”, “dog”, “tiger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”];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animals.length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в массиве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В массиве может храниться любое число элементов любого типа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// микс значений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var arr = [ 1, 'Имя', { name: 'Петя' }, true ];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получить объект из массива и тут же -- его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свойство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alert( arr[2].name ); // Петя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массива и его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Методы </a:t>
            </a:r>
            <a:r>
              <a:rPr lang="en-US" b="1" dirty="0"/>
              <a:t>pop/push, </a:t>
            </a:r>
            <a:r>
              <a:rPr lang="en-US" b="1" dirty="0" smtClean="0"/>
              <a:t>shift/</a:t>
            </a:r>
            <a:r>
              <a:rPr lang="en-US" b="1" dirty="0" err="1" smtClean="0"/>
              <a:t>unshift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Одно из применений массива — это очередь. В классическом программировании так называют упорядоченную коллекцию элементов, такую что элементы добавляются в конец, а обрабатываются — с начала.</a:t>
            </a:r>
          </a:p>
          <a:p>
            <a:r>
              <a:rPr lang="ru-RU" dirty="0"/>
              <a:t>Очень близка к очереди еще одна структура данных: стек. Это такая коллекция элементов, в которой новые элементы добавляются в конец и берутся с конца.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ITAcademy</Template>
  <TotalTime>1125</TotalTime>
  <Words>799</Words>
  <Application>Microsoft Office PowerPoint</Application>
  <PresentationFormat>Экран (4:3)</PresentationFormat>
  <Paragraphs>183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ITAcademy</vt:lpstr>
      <vt:lpstr>JavaScript</vt:lpstr>
      <vt:lpstr>Массивы с числовыми индексами</vt:lpstr>
      <vt:lpstr>Создание массива</vt:lpstr>
      <vt:lpstr>Как работать с элементами?</vt:lpstr>
      <vt:lpstr>А если такого индекса нет?</vt:lpstr>
      <vt:lpstr>Заменить и добавить элемент</vt:lpstr>
      <vt:lpstr>Длина массива</vt:lpstr>
      <vt:lpstr>Элементы в массиве</vt:lpstr>
      <vt:lpstr>Методы массива и его свойства</vt:lpstr>
      <vt:lpstr>Методы массива. pop</vt:lpstr>
      <vt:lpstr>Методы массива. push</vt:lpstr>
      <vt:lpstr>Методы массива. shift</vt:lpstr>
      <vt:lpstr>Методы массива. unshift</vt:lpstr>
      <vt:lpstr>Методы массива</vt:lpstr>
      <vt:lpstr>Перебор элементов массива</vt:lpstr>
      <vt:lpstr>Особенности работы length</vt:lpstr>
      <vt:lpstr>Укоротить массив</vt:lpstr>
      <vt:lpstr>Создание массива через new</vt:lpstr>
      <vt:lpstr>Создание массива через new</vt:lpstr>
      <vt:lpstr>Многомерные массивы</vt:lpstr>
      <vt:lpstr>Еще методы массива. split</vt:lpstr>
      <vt:lpstr>Еще методы массива. split</vt:lpstr>
      <vt:lpstr>Еще методы массива. join</vt:lpstr>
      <vt:lpstr>new Array + join = Повторение строки</vt:lpstr>
      <vt:lpstr>Удаление из массива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110-3</cp:lastModifiedBy>
  <cp:revision>938</cp:revision>
  <dcterms:created xsi:type="dcterms:W3CDTF">2012-07-24T15:03:07Z</dcterms:created>
  <dcterms:modified xsi:type="dcterms:W3CDTF">2014-11-13T15:13:19Z</dcterms:modified>
</cp:coreProperties>
</file>