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8" r:id="rId1"/>
  </p:sldMasterIdLst>
  <p:notesMasterIdLst>
    <p:notesMasterId r:id="rId30"/>
  </p:notesMasterIdLst>
  <p:sldIdLst>
    <p:sldId id="256" r:id="rId2"/>
    <p:sldId id="284" r:id="rId3"/>
    <p:sldId id="285" r:id="rId4"/>
    <p:sldId id="286" r:id="rId5"/>
    <p:sldId id="287" r:id="rId6"/>
    <p:sldId id="288" r:id="rId7"/>
    <p:sldId id="290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3" autoAdjust="0"/>
    <p:restoredTop sz="90522" autoAdjust="0"/>
  </p:normalViewPr>
  <p:slideViewPr>
    <p:cSldViewPr>
      <p:cViewPr varScale="1">
        <p:scale>
          <a:sx n="71" d="100"/>
          <a:sy n="71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DE12-2DD3-41F6-A632-A4F5B8035AF6}" type="datetimeFigureOut">
              <a:rPr lang="en-US" smtClean="0"/>
              <a:t>11/8/2012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94E6-6EE7-4E40-BDF2-D92DBF4D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143108" y="6351152"/>
            <a:ext cx="65034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844824"/>
            <a:ext cx="6500858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3886200"/>
            <a:ext cx="6494364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nicode-tab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Условные операторы. Логические операторы. Циклы.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Побитовые операторы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Побитовые операторы интерпретируют операнды как последовательность из </a:t>
            </a:r>
            <a:r>
              <a:rPr lang="ru-RU" dirty="0" smtClean="0"/>
              <a:t>32 нулей и единиц (32 битов).</a:t>
            </a:r>
          </a:p>
          <a:p>
            <a:r>
              <a:rPr lang="ru-RU" i="1" dirty="0"/>
              <a:t>Старший бит </a:t>
            </a:r>
            <a:r>
              <a:rPr lang="ru-RU" i="1" dirty="0" smtClean="0"/>
              <a:t>слева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 = 0;  // 00000000000000000000000000000000</a:t>
            </a:r>
          </a:p>
          <a:p>
            <a:pPr marL="0" indent="0">
              <a:buNone/>
            </a:pPr>
            <a:r>
              <a:rPr lang="pt-BR" dirty="0"/>
              <a:t>a = 1;  // 00000000000000000000000000000001</a:t>
            </a:r>
          </a:p>
          <a:p>
            <a:pPr marL="0" indent="0">
              <a:buNone/>
            </a:pPr>
            <a:r>
              <a:rPr lang="pt-BR" dirty="0"/>
              <a:t>a = 2;  // 00000000000000000000000000000010</a:t>
            </a:r>
          </a:p>
          <a:p>
            <a:pPr marL="0" indent="0">
              <a:buNone/>
            </a:pPr>
            <a:r>
              <a:rPr lang="pt-BR" dirty="0"/>
              <a:t>a = 3;  // </a:t>
            </a:r>
            <a:r>
              <a:rPr lang="pt-BR" dirty="0"/>
              <a:t>0</a:t>
            </a:r>
            <a:r>
              <a:rPr lang="pt-BR" dirty="0" smtClean="0"/>
              <a:t>0000000000000000000000000000011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a = 255;// 00000000000000000000000011111111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Побитовые операторы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/>
              <a:t>Дополнение до двойки</a:t>
            </a:r>
            <a:r>
              <a:rPr lang="ru-RU" dirty="0"/>
              <a:t> — это название способа поддержки </a:t>
            </a:r>
            <a:r>
              <a:rPr lang="ru-RU" dirty="0" smtClean="0"/>
              <a:t>отрицательных </a:t>
            </a:r>
            <a:r>
              <a:rPr lang="ru-RU" dirty="0"/>
              <a:t>чисел</a:t>
            </a:r>
            <a:r>
              <a:rPr lang="ru-RU" dirty="0" smtClean="0"/>
              <a:t>.</a:t>
            </a:r>
          </a:p>
          <a:p>
            <a:r>
              <a:rPr lang="ru-RU" dirty="0"/>
              <a:t>Двоичный вид числа, обратного данному (например, 5 и -5) получается путём обращения всех битов с прибавлением 1.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Число 314</a:t>
            </a:r>
          </a:p>
          <a:p>
            <a:pPr lvl="1"/>
            <a:r>
              <a:rPr lang="en-US" dirty="0" smtClean="0"/>
              <a:t>00000000000000000000000100111010</a:t>
            </a:r>
          </a:p>
          <a:p>
            <a:pPr lvl="1"/>
            <a:r>
              <a:rPr lang="en-US" dirty="0" smtClean="0"/>
              <a:t>11111111111111111111111011000110</a:t>
            </a:r>
            <a:endParaRPr lang="ru-RU" dirty="0" smtClean="0"/>
          </a:p>
          <a:p>
            <a:r>
              <a:rPr lang="ru-RU" dirty="0" smtClean="0"/>
              <a:t>Число -314</a:t>
            </a:r>
          </a:p>
          <a:p>
            <a:pPr lvl="1"/>
            <a:r>
              <a:rPr lang="en-US" dirty="0" smtClean="0"/>
              <a:t>11111111111111111111111011000110</a:t>
            </a:r>
            <a:endParaRPr lang="ru-RU" dirty="0" smtClean="0"/>
          </a:p>
          <a:p>
            <a:r>
              <a:rPr lang="ru-RU" dirty="0" smtClean="0"/>
              <a:t>Как получить???</a:t>
            </a:r>
            <a:endParaRPr lang="en-US" dirty="0"/>
          </a:p>
        </p:txBody>
      </p:sp>
      <p:pic>
        <p:nvPicPr>
          <p:cNvPr id="6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038600"/>
            <a:ext cx="1149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5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Побитовые операторы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430406"/>
              </p:ext>
            </p:extLst>
          </p:nvPr>
        </p:nvGraphicFramePr>
        <p:xfrm>
          <a:off x="533400" y="1295400"/>
          <a:ext cx="82296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752600"/>
                <a:gridCol w="3733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Использование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Побитовое И (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&amp; 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Ставит 1 на бит результата, для которого соответствующие биты операндов равны 1.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Побитовое ИЛИ (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| 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Ставит 1 на бит результата, для которого хотя бы один из соответствующих битов операндов равен 1.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Побитовое исключающее ИЛИ (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^ 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Ставит 1 на бит результата, для которого только один из соответствующих битов операндов равен 1 (но не оба).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Побитовое НЕ (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Заменяет каждый бит операнда на противоположный.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Левый сдвиг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&lt;&lt; 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Сдвигает двоичное представление </a:t>
                      </a:r>
                      <a:r>
                        <a:rPr lang="ru-RU" sz="1200" dirty="0" smtClean="0"/>
                        <a:t>a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sz="1200" dirty="0" smtClean="0"/>
                        <a:t>b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битов влево, добавляя справа нули. </a:t>
                      </a:r>
                    </a:p>
                    <a:p>
                      <a:r>
                        <a:rPr lang="ru-R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 a &lt;&lt; b, сдвигая биты, по сути умножает a на 2</a:t>
                      </a:r>
                      <a:r>
                        <a:rPr lang="ru-RU" sz="1600" b="1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ru-R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Правый сдвиг, переносящий знак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&gt;&gt; 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Сдвигает двоичное представление </a:t>
                      </a:r>
                      <a:r>
                        <a:rPr lang="ru-RU" sz="1200" dirty="0" smtClean="0"/>
                        <a:t>a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sz="1200" dirty="0" smtClean="0"/>
                        <a:t>b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битов вправо, отбрасывая сдвигаемые биты.</a:t>
                      </a:r>
                    </a:p>
                    <a:p>
                      <a:r>
                        <a:rPr lang="ru-R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 a &gt;&gt; b, сдвигая биты, производит целочисленное деление a на 2</a:t>
                      </a:r>
                      <a:r>
                        <a:rPr lang="ru-RU" sz="1600" b="1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ru-RU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Правый сдвиг с заполнением нулями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&gt;&gt;&gt; 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Сдвигает двоичное представление </a:t>
                      </a:r>
                      <a:r>
                        <a:rPr lang="ru-RU" sz="1200" dirty="0" smtClean="0"/>
                        <a:t>a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sz="1200" dirty="0" smtClean="0"/>
                        <a:t>b</a:t>
                      </a:r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битов вправо, отбрасывая сдвигаемые биты и добавляя нули слева.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Условный оператор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Оператор </a:t>
            </a:r>
            <a:r>
              <a:rPr lang="ru-RU" b="1" dirty="0" err="1"/>
              <a:t>if</a:t>
            </a:r>
            <a:r>
              <a:rPr lang="ru-RU" dirty="0"/>
              <a:t> </a:t>
            </a:r>
            <a:r>
              <a:rPr lang="ru-RU" dirty="0" smtClean="0"/>
              <a:t>получает условие. Он вычисляет это условие. </a:t>
            </a:r>
          </a:p>
          <a:p>
            <a:r>
              <a:rPr lang="ru-RU" dirty="0" smtClean="0"/>
              <a:t>Если результат вычисления равен </a:t>
            </a:r>
            <a:r>
              <a:rPr lang="en-US" b="1" dirty="0" smtClean="0"/>
              <a:t>true </a:t>
            </a:r>
            <a:r>
              <a:rPr lang="en-US" dirty="0" smtClean="0"/>
              <a:t>(</a:t>
            </a:r>
            <a:r>
              <a:rPr lang="ru-RU" dirty="0" smtClean="0"/>
              <a:t>истинное), то условие выполняется.</a:t>
            </a:r>
            <a:endParaRPr lang="en-US" dirty="0" smtClean="0"/>
          </a:p>
          <a:p>
            <a:r>
              <a:rPr lang="ru-RU" dirty="0" smtClean="0"/>
              <a:t>В противном случае условие выполнено не будет.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1376772" y="3733800"/>
            <a:ext cx="6390456" cy="2304256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(10 &gt; 15)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Разумеется!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Тонкости оператора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 логическом контексте число 0, пустая строка "", </a:t>
            </a:r>
            <a:r>
              <a:rPr lang="ru-RU" dirty="0" err="1"/>
              <a:t>null</a:t>
            </a:r>
            <a:r>
              <a:rPr lang="ru-RU" dirty="0"/>
              <a:t> и </a:t>
            </a:r>
            <a:r>
              <a:rPr lang="ru-RU" dirty="0" err="1"/>
              <a:t>undefined</a:t>
            </a:r>
            <a:r>
              <a:rPr lang="ru-RU" dirty="0"/>
              <a:t>, а также </a:t>
            </a:r>
            <a:r>
              <a:rPr lang="ru-RU" dirty="0" err="1"/>
              <a:t>NaN</a:t>
            </a:r>
            <a:r>
              <a:rPr lang="ru-RU" dirty="0"/>
              <a:t> </a:t>
            </a:r>
            <a:r>
              <a:rPr lang="ru-RU" dirty="0" smtClean="0"/>
              <a:t>являются</a:t>
            </a:r>
            <a:r>
              <a:rPr lang="en-US" dirty="0" smtClean="0"/>
              <a:t> </a:t>
            </a:r>
            <a:r>
              <a:rPr lang="ru-RU" dirty="0" err="1" smtClean="0"/>
              <a:t>false</a:t>
            </a:r>
            <a:r>
              <a:rPr lang="ru-RU" dirty="0"/>
              <a:t>, остальные значения — </a:t>
            </a:r>
            <a:r>
              <a:rPr lang="ru-RU" dirty="0" err="1"/>
              <a:t>true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ru-RU" dirty="0" smtClean="0"/>
              <a:t>Что это означает для нас???</a:t>
            </a:r>
            <a:endParaRPr lang="en-US" dirty="0"/>
          </a:p>
        </p:txBody>
      </p:sp>
      <p:pic>
        <p:nvPicPr>
          <p:cNvPr id="6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1000"/>
            <a:ext cx="1149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 неверного условия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Данное НЕОБЯЗАТЕЛЬНОЕ условие выполнится в случае, если не выполнится первое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(10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15)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alert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Разумеется!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}else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alert(“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Как вы могли подумать???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dirty="0" smtClean="0"/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6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Несколько условий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Иногда необходимо проверить несколько условий. </a:t>
            </a:r>
          </a:p>
          <a:p>
            <a:r>
              <a:rPr lang="ru-RU" dirty="0" smtClean="0"/>
              <a:t>Используется конструкция </a:t>
            </a:r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467544" y="2971800"/>
            <a:ext cx="8075240" cy="3265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if (10 &gt; 15)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alert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Разумеется!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”);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if (15 &gt; 10)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alert(“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Никто и не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сомневался!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И тут что-то пошло не так..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dirty="0"/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4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Тернарный оператор «?»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Позволяет в зависимости от условия присвоить переменную.</a:t>
            </a:r>
          </a:p>
          <a:p>
            <a:r>
              <a:rPr lang="ru-RU" dirty="0" smtClean="0"/>
              <a:t>Является единственным оператором с тремя операндами</a:t>
            </a:r>
          </a:p>
          <a:p>
            <a:r>
              <a:rPr lang="ru-RU" dirty="0" smtClean="0"/>
              <a:t>Синтаксис: </a:t>
            </a:r>
            <a:r>
              <a:rPr lang="ru-RU" dirty="0"/>
              <a:t>условие ? значение1 : значение2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promt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Ваш возраст?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“”),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canBuyAlcohol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(age &gt; 18)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canBuyAlcohol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canBuyAlcohol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62400"/>
            <a:ext cx="1149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упростить?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promt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Ваш возраст?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“”),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canBuyAlcohol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 &gt; 18)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canBuyAlcohol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canBuyAlcohol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age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promt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(“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Ваш возраст?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“”),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canBuyAlcohol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(age, 10)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18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? true : false;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084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Логические операторы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К логическим операторам относятся</a:t>
            </a:r>
          </a:p>
          <a:p>
            <a:pPr lvl="1"/>
            <a:r>
              <a:rPr lang="en-US" dirty="0" smtClean="0"/>
              <a:t>|| </a:t>
            </a:r>
            <a:r>
              <a:rPr lang="ru-RU" dirty="0" smtClean="0"/>
              <a:t>(ИЛИ)</a:t>
            </a:r>
            <a:endParaRPr lang="en-US" dirty="0" smtClean="0"/>
          </a:p>
          <a:p>
            <a:pPr lvl="1"/>
            <a:r>
              <a:rPr lang="en-US" dirty="0" smtClean="0"/>
              <a:t>&amp;&amp;</a:t>
            </a:r>
            <a:r>
              <a:rPr lang="ru-RU" dirty="0" smtClean="0"/>
              <a:t> (И)</a:t>
            </a:r>
            <a:endParaRPr lang="en-US" dirty="0" smtClean="0"/>
          </a:p>
          <a:p>
            <a:pPr lvl="1"/>
            <a:r>
              <a:rPr lang="en-US" dirty="0" smtClean="0"/>
              <a:t>!</a:t>
            </a:r>
            <a:r>
              <a:rPr lang="ru-RU" dirty="0" smtClean="0"/>
              <a:t> (НЕ)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Больше: </a:t>
            </a:r>
            <a:r>
              <a:rPr lang="en-US" dirty="0" smtClean="0"/>
              <a:t>a &gt; b</a:t>
            </a:r>
            <a:endParaRPr lang="ru-RU" dirty="0" smtClean="0"/>
          </a:p>
          <a:p>
            <a:r>
              <a:rPr lang="ru-RU" dirty="0" smtClean="0"/>
              <a:t>Меньше: </a:t>
            </a:r>
            <a:r>
              <a:rPr lang="en-US" dirty="0" smtClean="0"/>
              <a:t>a &lt; b</a:t>
            </a:r>
            <a:endParaRPr lang="ru-RU" dirty="0" smtClean="0"/>
          </a:p>
          <a:p>
            <a:r>
              <a:rPr lang="ru-RU" dirty="0" smtClean="0"/>
              <a:t>Больше или равно: </a:t>
            </a:r>
            <a:r>
              <a:rPr lang="en-US" dirty="0" smtClean="0"/>
              <a:t>a &gt;= b</a:t>
            </a:r>
          </a:p>
          <a:p>
            <a:r>
              <a:rPr lang="ru-RU" dirty="0" smtClean="0"/>
              <a:t>Меньше или равно: </a:t>
            </a:r>
            <a:r>
              <a:rPr lang="en-US" dirty="0" smtClean="0"/>
              <a:t>a &lt;= b</a:t>
            </a:r>
          </a:p>
          <a:p>
            <a:r>
              <a:rPr lang="ru-RU" dirty="0" smtClean="0"/>
              <a:t>Равно: </a:t>
            </a:r>
            <a:r>
              <a:rPr lang="en-US" dirty="0" smtClean="0"/>
              <a:t>a == b (</a:t>
            </a:r>
            <a:r>
              <a:rPr lang="ru-RU" dirty="0" smtClean="0"/>
              <a:t>а что обозначает «=»?)</a:t>
            </a:r>
          </a:p>
          <a:p>
            <a:r>
              <a:rPr lang="ru-RU" dirty="0" smtClean="0"/>
              <a:t>Не равно: </a:t>
            </a:r>
            <a:r>
              <a:rPr lang="en-US" dirty="0" smtClean="0"/>
              <a:t>a != b (</a:t>
            </a:r>
            <a:r>
              <a:rPr lang="ru-RU" dirty="0" smtClean="0"/>
              <a:t>увы, знака ≠ на клавиатурах нет…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2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 ИЛИ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Логическое </a:t>
            </a:r>
            <a:r>
              <a:rPr lang="ru-RU" b="1" dirty="0"/>
              <a:t>ИЛИ</a:t>
            </a:r>
            <a:r>
              <a:rPr lang="ru-RU" dirty="0"/>
              <a:t> работает следующим образом: «</a:t>
            </a:r>
            <a:r>
              <a:rPr lang="ru-RU" dirty="0" smtClean="0"/>
              <a:t>если </a:t>
            </a:r>
            <a:r>
              <a:rPr lang="ru-RU" i="1" dirty="0" smtClean="0"/>
              <a:t>хотя </a:t>
            </a:r>
            <a:r>
              <a:rPr lang="ru-RU" i="1" dirty="0"/>
              <a:t>бы один</a:t>
            </a:r>
            <a:r>
              <a:rPr lang="ru-RU" dirty="0"/>
              <a:t> из аргументов </a:t>
            </a:r>
            <a:r>
              <a:rPr lang="ru-RU" b="1" dirty="0" err="1"/>
              <a:t>true</a:t>
            </a:r>
            <a:r>
              <a:rPr lang="ru-RU" dirty="0"/>
              <a:t>, то возвращает </a:t>
            </a:r>
            <a:r>
              <a:rPr lang="ru-RU" b="1" dirty="0" err="1"/>
              <a:t>true</a:t>
            </a:r>
            <a:r>
              <a:rPr lang="ru-RU" dirty="0"/>
              <a:t>, иначе — </a:t>
            </a:r>
            <a:r>
              <a:rPr lang="ru-RU" b="1" dirty="0" err="1"/>
              <a:t>false</a:t>
            </a:r>
            <a:r>
              <a:rPr lang="ru-RU" dirty="0"/>
              <a:t>».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467544" y="3352800"/>
            <a:ext cx="8075240" cy="28845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переменная не присвоена, т.е. равна 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undefined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n-US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zero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0,</a:t>
            </a: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emptyStr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"",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Привет!",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zero ||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emptyStr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|| 0;</a:t>
            </a:r>
          </a:p>
        </p:txBody>
      </p:sp>
    </p:spTree>
    <p:extLst>
      <p:ext uri="{BB962C8B-B14F-4D97-AF65-F5344CB8AC3E}">
        <p14:creationId xmlns:p14="http://schemas.microsoft.com/office/powerpoint/2010/main" val="35309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 </a:t>
            </a:r>
            <a:r>
              <a:rPr lang="ru-RU" dirty="0"/>
              <a:t>И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Оператор </a:t>
            </a:r>
            <a:r>
              <a:rPr lang="ru-RU" b="1" dirty="0" smtClean="0"/>
              <a:t>И</a:t>
            </a:r>
            <a:r>
              <a:rPr lang="ru-RU" dirty="0" smtClean="0"/>
              <a:t> </a:t>
            </a:r>
            <a:r>
              <a:rPr lang="ru-RU" dirty="0"/>
              <a:t>возвращает </a:t>
            </a:r>
            <a:r>
              <a:rPr lang="ru-RU" b="1" dirty="0" err="1"/>
              <a:t>true</a:t>
            </a:r>
            <a:r>
              <a:rPr lang="ru-RU" dirty="0"/>
              <a:t>, если оба аргумента истинны, а иначе — </a:t>
            </a:r>
            <a:r>
              <a:rPr lang="ru-RU" b="1" dirty="0" err="1" smtClean="0"/>
              <a:t>false</a:t>
            </a:r>
            <a:r>
              <a:rPr lang="ru-RU" b="1" dirty="0" smtClean="0"/>
              <a:t>.</a:t>
            </a:r>
          </a:p>
          <a:p>
            <a:r>
              <a:rPr lang="ru-RU" dirty="0"/>
              <a:t>Если левый аргумент — </a:t>
            </a:r>
            <a:r>
              <a:rPr lang="ru-RU" b="1" dirty="0" err="1" smtClean="0"/>
              <a:t>false</a:t>
            </a:r>
            <a:r>
              <a:rPr lang="ru-RU" dirty="0" smtClean="0"/>
              <a:t>, </a:t>
            </a:r>
            <a:r>
              <a:rPr lang="ru-RU" dirty="0"/>
              <a:t>оператор </a:t>
            </a:r>
            <a:r>
              <a:rPr lang="ru-RU" b="1" dirty="0"/>
              <a:t>И</a:t>
            </a:r>
            <a:r>
              <a:rPr lang="ru-RU" dirty="0"/>
              <a:t> возвращает его и заканчивает вычисления. Иначе — вычисляет и возвращает правый аргумент.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body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head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(body &amp;&amp; head)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alert(“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Поздравляю, вы живое существо!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Оператор НЕ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Оператор НЕ — самый простой. Он получает один аргумент: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result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= !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value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dirty="0"/>
              <a:t>Сначала приводит аргумент к логическому типу </a:t>
            </a:r>
            <a:r>
              <a:rPr lang="ru-RU" b="1" dirty="0" err="1"/>
              <a:t>true</a:t>
            </a:r>
            <a:r>
              <a:rPr lang="ru-RU" b="1" dirty="0"/>
              <a:t>/</a:t>
            </a:r>
            <a:r>
              <a:rPr lang="ru-RU" b="1" dirty="0" err="1"/>
              <a:t>false</a:t>
            </a:r>
            <a:r>
              <a:rPr lang="ru-RU" dirty="0"/>
              <a:t>.</a:t>
            </a:r>
          </a:p>
          <a:p>
            <a:r>
              <a:rPr lang="ru-RU" dirty="0"/>
              <a:t>Затем возвращает противоположное значение</a:t>
            </a:r>
            <a:r>
              <a:rPr lang="ru-RU" dirty="0" smtClean="0"/>
              <a:t>.</a:t>
            </a:r>
          </a:p>
          <a:p>
            <a:r>
              <a:rPr lang="ru-RU" dirty="0"/>
              <a:t>Двойное НЕ используется для преобразования значений к логическому </a:t>
            </a:r>
            <a:r>
              <a:rPr lang="ru-RU" dirty="0" smtClean="0"/>
              <a:t>типу: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!!"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строка"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 )  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ru-RU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Циклы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многократного повторения одного участка кода - предусмотрены </a:t>
            </a:r>
            <a:r>
              <a:rPr lang="ru-RU" i="1" dirty="0"/>
              <a:t>циклы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Есть три вида циклов: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do … 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3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(условие) {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код, тело цикла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ru-RU" dirty="0"/>
              <a:t>Пока </a:t>
            </a:r>
            <a:r>
              <a:rPr lang="ru-RU" b="1" dirty="0"/>
              <a:t>условие</a:t>
            </a:r>
            <a:r>
              <a:rPr lang="ru-RU" dirty="0"/>
              <a:t> верно — выполняется код из тела цикла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Повторение </a:t>
            </a:r>
            <a:r>
              <a:rPr lang="ru-RU" dirty="0" smtClean="0"/>
              <a:t>цикла </a:t>
            </a:r>
            <a:r>
              <a:rPr lang="ru-RU" dirty="0"/>
              <a:t>называется </a:t>
            </a:r>
            <a:r>
              <a:rPr lang="ru-RU" dirty="0" smtClean="0"/>
              <a:t>«</a:t>
            </a:r>
            <a:r>
              <a:rPr lang="ru-RU" b="1" dirty="0" smtClean="0"/>
              <a:t>итерация</a:t>
            </a:r>
            <a:r>
              <a:rPr lang="ru-RU" dirty="0" smtClean="0"/>
              <a:t>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do … while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Если проверку надо делать только после выполнения первой итерации цикла, то используют </a:t>
            </a:r>
            <a:r>
              <a:rPr lang="en-US" dirty="0" smtClean="0"/>
              <a:t>do … while </a:t>
            </a:r>
            <a:r>
              <a:rPr lang="ru-RU" dirty="0" smtClean="0"/>
              <a:t>цикл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тело цикла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(условие);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Цикл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for (начало; условие; шаг)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... тело цикла ...</a:t>
            </a:r>
          </a:p>
          <a:p>
            <a:pPr marL="0" indent="0">
              <a:buNone/>
            </a:pPr>
            <a:r>
              <a:rPr lang="ru-RU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Начало </a:t>
            </a:r>
            <a:r>
              <a:rPr lang="ru-RU" dirty="0" smtClean="0"/>
              <a:t>выполняется </a:t>
            </a:r>
            <a:r>
              <a:rPr lang="ru-RU" dirty="0"/>
              <a:t>при заходе в цикл.</a:t>
            </a:r>
          </a:p>
          <a:p>
            <a:r>
              <a:rPr lang="ru-RU" dirty="0"/>
              <a:t>Условие </a:t>
            </a:r>
            <a:r>
              <a:rPr lang="ru-RU" dirty="0" smtClean="0"/>
              <a:t>проверяется </a:t>
            </a:r>
            <a:r>
              <a:rPr lang="ru-RU" dirty="0"/>
              <a:t>перед каждой итерацией.</a:t>
            </a:r>
          </a:p>
          <a:p>
            <a:r>
              <a:rPr lang="ru-RU" dirty="0"/>
              <a:t>Шаг </a:t>
            </a:r>
            <a:r>
              <a:rPr lang="ru-RU" dirty="0" smtClean="0"/>
              <a:t>выполняется </a:t>
            </a:r>
            <a:r>
              <a:rPr lang="ru-RU" dirty="0"/>
              <a:t>после каждой итерации, но перед проверкой условия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Любая часть for может быть пропущена.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Директивы </a:t>
            </a:r>
            <a:r>
              <a:rPr lang="en-US" dirty="0" smtClean="0"/>
              <a:t>break </a:t>
            </a:r>
            <a:r>
              <a:rPr lang="ru-RU" dirty="0" smtClean="0"/>
              <a:t>и </a:t>
            </a:r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break </a:t>
            </a:r>
            <a:r>
              <a:rPr lang="ru-RU" dirty="0" smtClean="0"/>
              <a:t>обеспечивает выход из цикла не только по условию, но и в любой другой необходимый момент.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ru-RU" dirty="0"/>
              <a:t>Директива </a:t>
            </a:r>
            <a:r>
              <a:rPr lang="ru-RU" dirty="0" err="1"/>
              <a:t>continue</a:t>
            </a:r>
            <a:r>
              <a:rPr lang="ru-RU" dirty="0"/>
              <a:t> прекращает выполнение </a:t>
            </a:r>
            <a:r>
              <a:rPr lang="ru-RU" i="1" dirty="0"/>
              <a:t>текущей итерации</a:t>
            </a:r>
            <a:r>
              <a:rPr lang="ru-RU" dirty="0"/>
              <a:t> цикла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 приветствуются!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28</a:t>
            </a:fld>
            <a:endParaRPr lang="en-US"/>
          </a:p>
        </p:txBody>
      </p:sp>
      <p:pic>
        <p:nvPicPr>
          <p:cNvPr id="10242" name="Picture 2" descr="http://kidsturncentral3.com/clipart/cat7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Логические значения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Существует два логических значения: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467544" y="3505200"/>
            <a:ext cx="8075240" cy="273211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( 2 &gt; 1 );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true,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верно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( 2 == 1 );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false,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неверно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( 2 != 1 );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0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сравнить две строки?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Строки сравниваются </a:t>
            </a:r>
            <a:r>
              <a:rPr lang="ru-RU" dirty="0" err="1" smtClean="0"/>
              <a:t>побуквенно</a:t>
            </a:r>
            <a:endParaRPr lang="ru-RU" dirty="0" smtClean="0"/>
          </a:p>
          <a:p>
            <a:r>
              <a:rPr lang="ru-RU" dirty="0"/>
              <a:t>Буквы сравниваются в алфавитном порядке. Какая </a:t>
            </a:r>
            <a:r>
              <a:rPr lang="ru-RU" dirty="0" smtClean="0"/>
              <a:t>буква </a:t>
            </a:r>
            <a:r>
              <a:rPr lang="ru-RU" dirty="0"/>
              <a:t>в алфавите позже — та и больше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 самом деле сравниваются не сами буквы, а их численные коды.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 '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Б' &gt; 'А' ); 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ru-RU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ru-RU" dirty="0" err="1">
                <a:latin typeface="Courier New" pitchFamily="49" charset="0"/>
                <a:cs typeface="Courier New" pitchFamily="49" charset="0"/>
              </a:rPr>
              <a:t>alert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('а' &gt; 'Я'); 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ru-RU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, строчные буквы больше 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прописных */</a:t>
            </a:r>
            <a:endParaRPr lang="en-US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Коды символов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245" y="1369219"/>
            <a:ext cx="4765509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8499" y="5791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http://unicode-table.com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Сравнить числа, которые ввели извне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34380" y="2819400"/>
            <a:ext cx="8075240" cy="35234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compareOperands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ru-RU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firstOperand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firstOperand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").value,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secondOperand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secondOperand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").value,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("result");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firstOperand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secondOperand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result.value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"&gt;";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 else if(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firstOperand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secondOperand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result.value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"&lt;";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 else if(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firstOperand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secondOperand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result.value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"==";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result.value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"Error";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89" y="1515183"/>
            <a:ext cx="429222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http://www.forestiere-historicalcenter.com/images/Question_Clip_Ar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143000"/>
            <a:ext cx="1149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0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если типы разные?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При сравнении значения преобразуются к числу</a:t>
            </a:r>
            <a:r>
              <a:rPr lang="ru-RU" dirty="0"/>
              <a:t>, кроме случая когда оба значения — строки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Т.е. оператор «==» производит НЕЯВНОЕ преобразование типов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alert( '2' &gt; 1 ); </a:t>
            </a:r>
            <a:r>
              <a:rPr lang="da-DK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true</a:t>
            </a:r>
          </a:p>
          <a:p>
            <a:pPr marL="0" indent="0"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alert( '01' == 1 ); </a:t>
            </a:r>
            <a:r>
              <a:rPr lang="da-DK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indent="0"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alert( false == 0 ); </a:t>
            </a:r>
            <a:r>
              <a:rPr lang="da-DK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da-DK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a-DK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true, false </a:t>
            </a:r>
            <a:r>
              <a:rPr lang="da-DK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становится</a:t>
            </a:r>
            <a:r>
              <a:rPr lang="da-DK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0, а true </a:t>
            </a:r>
            <a:r>
              <a:rPr lang="da-DK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n-US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равенство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Строгое равенство проверяется операторами:</a:t>
            </a:r>
          </a:p>
          <a:p>
            <a:pPr lvl="1"/>
            <a:r>
              <a:rPr lang="ru-RU" dirty="0" smtClean="0"/>
              <a:t>== - равенство С преобразованием типов</a:t>
            </a:r>
          </a:p>
          <a:p>
            <a:pPr lvl="1"/>
            <a:r>
              <a:rPr lang="ru-RU" dirty="0" smtClean="0"/>
              <a:t>=== - равенство БЕЗ преобразования типов</a:t>
            </a:r>
          </a:p>
          <a:p>
            <a:pPr lvl="1"/>
            <a:r>
              <a:rPr lang="ru-RU" dirty="0" smtClean="0"/>
              <a:t>!= - неравенство С преобразованием типов</a:t>
            </a:r>
          </a:p>
          <a:p>
            <a:pPr lvl="1"/>
            <a:r>
              <a:rPr lang="ru-RU" dirty="0" smtClean="0"/>
              <a:t>!== - неравенство БЕЗ преобразования типов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alert(0 == false); 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true,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т.к.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false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преобразуется к 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0 */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alert(0 === false); 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false, </a:t>
            </a:r>
            <a:r>
              <a:rPr lang="ru-RU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т.к. типы </a:t>
            </a:r>
            <a:r>
              <a:rPr lang="ru-RU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различны */</a:t>
            </a:r>
            <a:endParaRPr lang="en-US" dirty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4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 как же </a:t>
            </a:r>
            <a:r>
              <a:rPr lang="en-US" dirty="0" smtClean="0"/>
              <a:t>undefined </a:t>
            </a:r>
            <a:r>
              <a:rPr lang="ru-RU" dirty="0" smtClean="0"/>
              <a:t>и </a:t>
            </a:r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Значения </a:t>
            </a:r>
            <a:r>
              <a:rPr lang="ru-RU" b="1" dirty="0" err="1"/>
              <a:t>null</a:t>
            </a:r>
            <a:r>
              <a:rPr lang="ru-RU" dirty="0"/>
              <a:t> и </a:t>
            </a:r>
            <a:r>
              <a:rPr lang="ru-RU" b="1" dirty="0" err="1"/>
              <a:t>undefined</a:t>
            </a:r>
            <a:r>
              <a:rPr lang="ru-RU" dirty="0"/>
              <a:t> равны </a:t>
            </a:r>
            <a:r>
              <a:rPr lang="en-US" dirty="0" smtClean="0"/>
              <a:t>(</a:t>
            </a:r>
            <a:r>
              <a:rPr lang="ru-RU" dirty="0" smtClean="0"/>
              <a:t>==</a:t>
            </a:r>
            <a:r>
              <a:rPr lang="en-US" dirty="0" smtClean="0"/>
              <a:t>)</a:t>
            </a:r>
            <a:r>
              <a:rPr lang="ru-RU" dirty="0"/>
              <a:t> друг другу и не равны чему бы то ни было ещё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При </a:t>
            </a:r>
            <a:r>
              <a:rPr lang="ru-RU" dirty="0" smtClean="0"/>
              <a:t>преобразовании число </a:t>
            </a:r>
            <a:r>
              <a:rPr lang="ru-RU" b="1" dirty="0" err="1" smtClean="0"/>
              <a:t>null</a:t>
            </a:r>
            <a:r>
              <a:rPr lang="ru-RU" dirty="0" smtClean="0"/>
              <a:t> становится </a:t>
            </a:r>
            <a:r>
              <a:rPr lang="ru-RU" b="1" dirty="0" smtClean="0"/>
              <a:t>0</a:t>
            </a:r>
            <a:r>
              <a:rPr lang="ru-RU" dirty="0" smtClean="0"/>
              <a:t>, </a:t>
            </a:r>
            <a:r>
              <a:rPr lang="ru-RU" b="1" dirty="0" err="1" smtClean="0"/>
              <a:t>undefined</a:t>
            </a:r>
            <a:r>
              <a:rPr lang="ru-RU" dirty="0" smtClean="0"/>
              <a:t> становится </a:t>
            </a:r>
            <a:r>
              <a:rPr lang="ru-RU" b="1" dirty="0" err="1" smtClean="0"/>
              <a:t>NaN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ru-RU" dirty="0" smtClean="0"/>
              <a:t>Какое следствие из этого???</a:t>
            </a:r>
          </a:p>
          <a:p>
            <a:r>
              <a:rPr lang="ru-RU" dirty="0" smtClean="0"/>
              <a:t>Сравнивать с </a:t>
            </a:r>
            <a:r>
              <a:rPr lang="en-US" dirty="0" smtClean="0"/>
              <a:t>undefined </a:t>
            </a:r>
            <a:r>
              <a:rPr lang="ru-RU" dirty="0" smtClean="0"/>
              <a:t>и </a:t>
            </a:r>
            <a:r>
              <a:rPr lang="en-US" dirty="0" smtClean="0"/>
              <a:t>null </a:t>
            </a:r>
            <a:r>
              <a:rPr lang="ru-RU" dirty="0" smtClean="0"/>
              <a:t>нужно с использованием какого оператора?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Academy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ITAcademy</Template>
  <TotalTime>1013</TotalTime>
  <Words>854</Words>
  <Application>Microsoft Office PowerPoint</Application>
  <PresentationFormat>On-screen Show (4:3)</PresentationFormat>
  <Paragraphs>245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ITAcademy</vt:lpstr>
      <vt:lpstr>JavaScript</vt:lpstr>
      <vt:lpstr>Операторы сравнения</vt:lpstr>
      <vt:lpstr>Логические значения</vt:lpstr>
      <vt:lpstr>Как сравнить две строки?</vt:lpstr>
      <vt:lpstr>Коды символов</vt:lpstr>
      <vt:lpstr>Сравнить числа, которые ввели извне</vt:lpstr>
      <vt:lpstr>А если типы разные?</vt:lpstr>
      <vt:lpstr>Строгое равенство</vt:lpstr>
      <vt:lpstr>А как же undefined и null</vt:lpstr>
      <vt:lpstr>Побитовые операторы</vt:lpstr>
      <vt:lpstr>Побитовые операторы</vt:lpstr>
      <vt:lpstr>Побитовые операторы</vt:lpstr>
      <vt:lpstr>Условный оператор if</vt:lpstr>
      <vt:lpstr>Тонкости оператора if</vt:lpstr>
      <vt:lpstr>Оператор неверного условия else</vt:lpstr>
      <vt:lpstr>Несколько условий</vt:lpstr>
      <vt:lpstr>Тернарный оператор «?»</vt:lpstr>
      <vt:lpstr>А упростить?</vt:lpstr>
      <vt:lpstr>Логические операторы</vt:lpstr>
      <vt:lpstr>Оператор ИЛИ</vt:lpstr>
      <vt:lpstr>Оператор И</vt:lpstr>
      <vt:lpstr>Оператор НЕ</vt:lpstr>
      <vt:lpstr>Циклы</vt:lpstr>
      <vt:lpstr>Цикл while</vt:lpstr>
      <vt:lpstr>Цикл do … while</vt:lpstr>
      <vt:lpstr>Цикл for</vt:lpstr>
      <vt:lpstr>Директивы break и continue</vt:lpstr>
      <vt:lpstr>Вопросы?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WEB-дизайн.  Основы HTML5.</dc:title>
  <dc:creator>Maria Prinus</dc:creator>
  <cp:lastModifiedBy>Maria Prinus</cp:lastModifiedBy>
  <cp:revision>708</cp:revision>
  <dcterms:created xsi:type="dcterms:W3CDTF">2012-07-24T15:03:07Z</dcterms:created>
  <dcterms:modified xsi:type="dcterms:W3CDTF">2012-11-08T19:57:40Z</dcterms:modified>
</cp:coreProperties>
</file>