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309" r:id="rId4"/>
    <p:sldId id="310" r:id="rId5"/>
    <p:sldId id="311" r:id="rId6"/>
    <p:sldId id="316" r:id="rId7"/>
    <p:sldId id="314" r:id="rId8"/>
    <p:sldId id="297" r:id="rId9"/>
    <p:sldId id="315" r:id="rId10"/>
    <p:sldId id="312" r:id="rId11"/>
    <p:sldId id="285" r:id="rId12"/>
    <p:sldId id="313" r:id="rId13"/>
    <p:sldId id="272" r:id="rId14"/>
    <p:sldId id="270" r:id="rId15"/>
    <p:sldId id="271"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8A634A0-A111-460D-894A-10D3D2EB6A67}">
          <p14:sldIdLst>
            <p14:sldId id="256"/>
            <p14:sldId id="257"/>
            <p14:sldId id="309"/>
            <p14:sldId id="310"/>
            <p14:sldId id="311"/>
            <p14:sldId id="316"/>
            <p14:sldId id="314"/>
            <p14:sldId id="297"/>
            <p14:sldId id="315"/>
            <p14:sldId id="312"/>
            <p14:sldId id="285"/>
            <p14:sldId id="313"/>
            <p14:sldId id="272"/>
            <p14:sldId id="270"/>
            <p14:sldId id="271"/>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DC5A5A-8F31-4D04-B5F7-CD0E504E313E}" v="475" dt="2025-04-28T02:14:48.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70" autoAdjust="0"/>
  </p:normalViewPr>
  <p:slideViewPr>
    <p:cSldViewPr snapToGrid="0">
      <p:cViewPr varScale="1">
        <p:scale>
          <a:sx n="73" d="100"/>
          <a:sy n="73" d="100"/>
        </p:scale>
        <p:origin x="1029" y="39"/>
      </p:cViewPr>
      <p:guideLst/>
    </p:cSldViewPr>
  </p:slideViewPr>
  <p:notesTextViewPr>
    <p:cViewPr>
      <p:scale>
        <a:sx n="1" d="1"/>
        <a:sy n="1" d="1"/>
      </p:scale>
      <p:origin x="0" y="-1632"/>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kang Liu" userId="394bcff9-62ab-495a-9fd9-89d62f850c39" providerId="ADAL" clId="{8E0D46AA-17AB-4DD6-9546-45E92AEAE834}"/>
    <pc:docChg chg="undo custSel addSld delSld modSld modSection">
      <pc:chgData name="Qikang Liu" userId="394bcff9-62ab-495a-9fd9-89d62f850c39" providerId="ADAL" clId="{8E0D46AA-17AB-4DD6-9546-45E92AEAE834}" dt="2025-04-25T22:18:35.905" v="4078" actId="20577"/>
      <pc:docMkLst>
        <pc:docMk/>
      </pc:docMkLst>
      <pc:sldChg chg="modSp mod">
        <pc:chgData name="Qikang Liu" userId="394bcff9-62ab-495a-9fd9-89d62f850c39" providerId="ADAL" clId="{8E0D46AA-17AB-4DD6-9546-45E92AEAE834}" dt="2025-04-22T23:30:57.454" v="2350" actId="2"/>
        <pc:sldMkLst>
          <pc:docMk/>
          <pc:sldMk cId="2224913057" sldId="256"/>
        </pc:sldMkLst>
        <pc:spChg chg="mod">
          <ac:chgData name="Qikang Liu" userId="394bcff9-62ab-495a-9fd9-89d62f850c39" providerId="ADAL" clId="{8E0D46AA-17AB-4DD6-9546-45E92AEAE834}" dt="2025-04-22T23:30:57.454" v="2350" actId="2"/>
          <ac:spMkLst>
            <pc:docMk/>
            <pc:sldMk cId="2224913057" sldId="256"/>
            <ac:spMk id="3" creationId="{D4B55F92-E3FA-5EE6-B5A8-EAB3F5873BC6}"/>
          </ac:spMkLst>
        </pc:spChg>
      </pc:sldChg>
      <pc:sldChg chg="addSp delSp modSp mod addAnim delAnim modAnim">
        <pc:chgData name="Qikang Liu" userId="394bcff9-62ab-495a-9fd9-89d62f850c39" providerId="ADAL" clId="{8E0D46AA-17AB-4DD6-9546-45E92AEAE834}" dt="2025-04-25T21:59:46.502" v="3947" actId="1076"/>
        <pc:sldMkLst>
          <pc:docMk/>
          <pc:sldMk cId="4265609687" sldId="257"/>
        </pc:sldMkLst>
        <pc:picChg chg="add mod">
          <ac:chgData name="Qikang Liu" userId="394bcff9-62ab-495a-9fd9-89d62f850c39" providerId="ADAL" clId="{8E0D46AA-17AB-4DD6-9546-45E92AEAE834}" dt="2025-04-25T21:59:14.628" v="3946" actId="1076"/>
          <ac:picMkLst>
            <pc:docMk/>
            <pc:sldMk cId="4265609687" sldId="257"/>
            <ac:picMk id="11" creationId="{F68E5AF5-25DF-5C78-DD2E-A80416480764}"/>
          </ac:picMkLst>
        </pc:picChg>
        <pc:picChg chg="add mod">
          <ac:chgData name="Qikang Liu" userId="394bcff9-62ab-495a-9fd9-89d62f850c39" providerId="ADAL" clId="{8E0D46AA-17AB-4DD6-9546-45E92AEAE834}" dt="2025-04-25T21:59:14.628" v="3946" actId="1076"/>
          <ac:picMkLst>
            <pc:docMk/>
            <pc:sldMk cId="4265609687" sldId="257"/>
            <ac:picMk id="14" creationId="{1E0CBBB8-02F8-07E5-168A-F45E9357AEE8}"/>
          </ac:picMkLst>
        </pc:picChg>
        <pc:picChg chg="add mod">
          <ac:chgData name="Qikang Liu" userId="394bcff9-62ab-495a-9fd9-89d62f850c39" providerId="ADAL" clId="{8E0D46AA-17AB-4DD6-9546-45E92AEAE834}" dt="2025-04-25T21:59:46.502" v="3947" actId="1076"/>
          <ac:picMkLst>
            <pc:docMk/>
            <pc:sldMk cId="4265609687" sldId="257"/>
            <ac:picMk id="16" creationId="{8F377416-DB51-082F-9CBF-4F562697E3AC}"/>
          </ac:picMkLst>
        </pc:picChg>
      </pc:sldChg>
      <pc:sldChg chg="del">
        <pc:chgData name="Qikang Liu" userId="394bcff9-62ab-495a-9fd9-89d62f850c39" providerId="ADAL" clId="{8E0D46AA-17AB-4DD6-9546-45E92AEAE834}" dt="2025-04-22T22:23:21.858" v="1609" actId="47"/>
        <pc:sldMkLst>
          <pc:docMk/>
          <pc:sldMk cId="1470393492" sldId="259"/>
        </pc:sldMkLst>
      </pc:sldChg>
      <pc:sldChg chg="modNotesTx">
        <pc:chgData name="Qikang Liu" userId="394bcff9-62ab-495a-9fd9-89d62f850c39" providerId="ADAL" clId="{8E0D46AA-17AB-4DD6-9546-45E92AEAE834}" dt="2025-04-25T22:18:35.905" v="4078" actId="20577"/>
        <pc:sldMkLst>
          <pc:docMk/>
          <pc:sldMk cId="3957464146" sldId="270"/>
        </pc:sldMkLst>
      </pc:sldChg>
      <pc:sldChg chg="modSp modNotesTx">
        <pc:chgData name="Qikang Liu" userId="394bcff9-62ab-495a-9fd9-89d62f850c39" providerId="ADAL" clId="{8E0D46AA-17AB-4DD6-9546-45E92AEAE834}" dt="2025-04-22T23:30:51.981" v="2347" actId="2"/>
        <pc:sldMkLst>
          <pc:docMk/>
          <pc:sldMk cId="1242573605" sldId="271"/>
        </pc:sldMkLst>
        <pc:spChg chg="mod">
          <ac:chgData name="Qikang Liu" userId="394bcff9-62ab-495a-9fd9-89d62f850c39" providerId="ADAL" clId="{8E0D46AA-17AB-4DD6-9546-45E92AEAE834}" dt="2025-04-22T23:30:48.997" v="2346" actId="2"/>
          <ac:spMkLst>
            <pc:docMk/>
            <pc:sldMk cId="1242573605" sldId="271"/>
            <ac:spMk id="3" creationId="{770B3089-AA5E-BAC8-6B2B-7A7647DA8738}"/>
          </ac:spMkLst>
        </pc:spChg>
      </pc:sldChg>
      <pc:sldChg chg="modSp modNotesTx">
        <pc:chgData name="Qikang Liu" userId="394bcff9-62ab-495a-9fd9-89d62f850c39" providerId="ADAL" clId="{8E0D46AA-17AB-4DD6-9546-45E92AEAE834}" dt="2025-04-23T22:22:58.628" v="3808" actId="20577"/>
        <pc:sldMkLst>
          <pc:docMk/>
          <pc:sldMk cId="3841424749" sldId="272"/>
        </pc:sldMkLst>
        <pc:spChg chg="mod">
          <ac:chgData name="Qikang Liu" userId="394bcff9-62ab-495a-9fd9-89d62f850c39" providerId="ADAL" clId="{8E0D46AA-17AB-4DD6-9546-45E92AEAE834}" dt="2025-04-22T23:30:39.132" v="2339" actId="2"/>
          <ac:spMkLst>
            <pc:docMk/>
            <pc:sldMk cId="3841424749" sldId="272"/>
            <ac:spMk id="3" creationId="{A847E56A-7ED5-95F9-9257-67CB44EC854B}"/>
          </ac:spMkLst>
        </pc:spChg>
        <pc:spChg chg="mod">
          <ac:chgData name="Qikang Liu" userId="394bcff9-62ab-495a-9fd9-89d62f850c39" providerId="ADAL" clId="{8E0D46AA-17AB-4DD6-9546-45E92AEAE834}" dt="2025-04-22T23:30:40.701" v="2340" actId="2"/>
          <ac:spMkLst>
            <pc:docMk/>
            <pc:sldMk cId="3841424749" sldId="272"/>
            <ac:spMk id="18" creationId="{A6684DC2-1DAC-768F-8DFF-24EFD41073FA}"/>
          </ac:spMkLst>
        </pc:spChg>
      </pc:sldChg>
      <pc:sldChg chg="modSp mod modNotesTx">
        <pc:chgData name="Qikang Liu" userId="394bcff9-62ab-495a-9fd9-89d62f850c39" providerId="ADAL" clId="{8E0D46AA-17AB-4DD6-9546-45E92AEAE834}" dt="2025-04-23T22:49:56.906" v="3823" actId="20577"/>
        <pc:sldMkLst>
          <pc:docMk/>
          <pc:sldMk cId="3890991572" sldId="273"/>
        </pc:sldMkLst>
        <pc:spChg chg="mod">
          <ac:chgData name="Qikang Liu" userId="394bcff9-62ab-495a-9fd9-89d62f850c39" providerId="ADAL" clId="{8E0D46AA-17AB-4DD6-9546-45E92AEAE834}" dt="2025-04-23T22:49:56.906" v="3823" actId="20577"/>
          <ac:spMkLst>
            <pc:docMk/>
            <pc:sldMk cId="3890991572" sldId="273"/>
            <ac:spMk id="3" creationId="{01C9B3D8-3506-CBF0-717A-B91DA96841FA}"/>
          </ac:spMkLst>
        </pc:spChg>
        <pc:spChg chg="mod">
          <ac:chgData name="Qikang Liu" userId="394bcff9-62ab-495a-9fd9-89d62f850c39" providerId="ADAL" clId="{8E0D46AA-17AB-4DD6-9546-45E92AEAE834}" dt="2025-04-22T23:30:56.109" v="2349" actId="2"/>
          <ac:spMkLst>
            <pc:docMk/>
            <pc:sldMk cId="3890991572" sldId="273"/>
            <ac:spMk id="6" creationId="{20564666-1E7F-28F4-16CD-39C009BB88A0}"/>
          </ac:spMkLst>
        </pc:spChg>
      </pc:sldChg>
      <pc:sldChg chg="modSp mod modNotesTx">
        <pc:chgData name="Qikang Liu" userId="394bcff9-62ab-495a-9fd9-89d62f850c39" providerId="ADAL" clId="{8E0D46AA-17AB-4DD6-9546-45E92AEAE834}" dt="2025-04-25T22:14:28.828" v="3967" actId="20577"/>
        <pc:sldMkLst>
          <pc:docMk/>
          <pc:sldMk cId="1569343556" sldId="285"/>
        </pc:sldMkLst>
        <pc:spChg chg="mod">
          <ac:chgData name="Qikang Liu" userId="394bcff9-62ab-495a-9fd9-89d62f850c39" providerId="ADAL" clId="{8E0D46AA-17AB-4DD6-9546-45E92AEAE834}" dt="2025-04-22T22:38:38.740" v="1698" actId="14100"/>
          <ac:spMkLst>
            <pc:docMk/>
            <pc:sldMk cId="1569343556" sldId="285"/>
            <ac:spMk id="6" creationId="{68DCE78D-954D-68D8-DFB0-4F4D572B97BB}"/>
          </ac:spMkLst>
        </pc:spChg>
      </pc:sldChg>
      <pc:sldChg chg="modNotesTx">
        <pc:chgData name="Qikang Liu" userId="394bcff9-62ab-495a-9fd9-89d62f850c39" providerId="ADAL" clId="{8E0D46AA-17AB-4DD6-9546-45E92AEAE834}" dt="2025-04-23T22:17:45.717" v="3771" actId="20577"/>
        <pc:sldMkLst>
          <pc:docMk/>
          <pc:sldMk cId="346856720" sldId="297"/>
        </pc:sldMkLst>
      </pc:sldChg>
      <pc:sldChg chg="modSp mod modNotesTx">
        <pc:chgData name="Qikang Liu" userId="394bcff9-62ab-495a-9fd9-89d62f850c39" providerId="ADAL" clId="{8E0D46AA-17AB-4DD6-9546-45E92AEAE834}" dt="2025-04-23T21:46:42.023" v="3256" actId="1076"/>
        <pc:sldMkLst>
          <pc:docMk/>
          <pc:sldMk cId="2750624594" sldId="310"/>
        </pc:sldMkLst>
        <pc:spChg chg="mod">
          <ac:chgData name="Qikang Liu" userId="394bcff9-62ab-495a-9fd9-89d62f850c39" providerId="ADAL" clId="{8E0D46AA-17AB-4DD6-9546-45E92AEAE834}" dt="2025-04-23T21:46:42.023" v="3256" actId="1076"/>
          <ac:spMkLst>
            <pc:docMk/>
            <pc:sldMk cId="2750624594" sldId="310"/>
            <ac:spMk id="8" creationId="{B6BD0FA3-8BF3-2F68-933A-6C56D8435E36}"/>
          </ac:spMkLst>
        </pc:spChg>
      </pc:sldChg>
      <pc:sldChg chg="modSp mod modNotesTx">
        <pc:chgData name="Qikang Liu" userId="394bcff9-62ab-495a-9fd9-89d62f850c39" providerId="ADAL" clId="{8E0D46AA-17AB-4DD6-9546-45E92AEAE834}" dt="2025-04-23T21:48:11.485" v="3258" actId="14100"/>
        <pc:sldMkLst>
          <pc:docMk/>
          <pc:sldMk cId="627526438" sldId="311"/>
        </pc:sldMkLst>
        <pc:spChg chg="mod">
          <ac:chgData name="Qikang Liu" userId="394bcff9-62ab-495a-9fd9-89d62f850c39" providerId="ADAL" clId="{8E0D46AA-17AB-4DD6-9546-45E92AEAE834}" dt="2025-04-23T21:48:11.485" v="3258" actId="14100"/>
          <ac:spMkLst>
            <pc:docMk/>
            <pc:sldMk cId="627526438" sldId="311"/>
            <ac:spMk id="35" creationId="{89CC35F9-BD7B-F573-BDB1-FD3FEB443B7F}"/>
          </ac:spMkLst>
        </pc:spChg>
      </pc:sldChg>
      <pc:sldChg chg="modAnim modNotesTx">
        <pc:chgData name="Qikang Liu" userId="394bcff9-62ab-495a-9fd9-89d62f850c39" providerId="ADAL" clId="{8E0D46AA-17AB-4DD6-9546-45E92AEAE834}" dt="2025-04-25T22:00:30.981" v="3958" actId="20577"/>
        <pc:sldMkLst>
          <pc:docMk/>
          <pc:sldMk cId="1308335186" sldId="312"/>
        </pc:sldMkLst>
      </pc:sldChg>
      <pc:sldChg chg="modSp mod modNotesTx">
        <pc:chgData name="Qikang Liu" userId="394bcff9-62ab-495a-9fd9-89d62f850c39" providerId="ADAL" clId="{8E0D46AA-17AB-4DD6-9546-45E92AEAE834}" dt="2025-04-25T22:17:51.231" v="4053" actId="20577"/>
        <pc:sldMkLst>
          <pc:docMk/>
          <pc:sldMk cId="45069191" sldId="313"/>
        </pc:sldMkLst>
        <pc:cxnChg chg="mod">
          <ac:chgData name="Qikang Liu" userId="394bcff9-62ab-495a-9fd9-89d62f850c39" providerId="ADAL" clId="{8E0D46AA-17AB-4DD6-9546-45E92AEAE834}" dt="2025-04-25T22:16:41.172" v="4005" actId="1076"/>
          <ac:cxnSpMkLst>
            <pc:docMk/>
            <pc:sldMk cId="45069191" sldId="313"/>
            <ac:cxnSpMk id="12" creationId="{181B5B27-C3FE-374E-3E17-13FFC0AAAC11}"/>
          </ac:cxnSpMkLst>
        </pc:cxnChg>
      </pc:sldChg>
      <pc:sldChg chg="modSp mod modAnim modNotesTx">
        <pc:chgData name="Qikang Liu" userId="394bcff9-62ab-495a-9fd9-89d62f850c39" providerId="ADAL" clId="{8E0D46AA-17AB-4DD6-9546-45E92AEAE834}" dt="2025-04-23T22:16:51.373" v="3748" actId="20577"/>
        <pc:sldMkLst>
          <pc:docMk/>
          <pc:sldMk cId="2281846648" sldId="314"/>
        </pc:sldMkLst>
        <pc:spChg chg="mod">
          <ac:chgData name="Qikang Liu" userId="394bcff9-62ab-495a-9fd9-89d62f850c39" providerId="ADAL" clId="{8E0D46AA-17AB-4DD6-9546-45E92AEAE834}" dt="2025-04-23T20:46:28.511" v="2850" actId="14100"/>
          <ac:spMkLst>
            <pc:docMk/>
            <pc:sldMk cId="2281846648" sldId="314"/>
            <ac:spMk id="2" creationId="{2A8ED5FE-6555-9727-24EA-9EDE254BA705}"/>
          </ac:spMkLst>
        </pc:spChg>
        <pc:spChg chg="mod">
          <ac:chgData name="Qikang Liu" userId="394bcff9-62ab-495a-9fd9-89d62f850c39" providerId="ADAL" clId="{8E0D46AA-17AB-4DD6-9546-45E92AEAE834}" dt="2025-04-23T20:52:53.513" v="2980" actId="20577"/>
          <ac:spMkLst>
            <pc:docMk/>
            <pc:sldMk cId="2281846648" sldId="314"/>
            <ac:spMk id="3" creationId="{75077469-C120-8B4D-EBC7-264BA5A111AB}"/>
          </ac:spMkLst>
        </pc:spChg>
        <pc:spChg chg="mod">
          <ac:chgData name="Qikang Liu" userId="394bcff9-62ab-495a-9fd9-89d62f850c39" providerId="ADAL" clId="{8E0D46AA-17AB-4DD6-9546-45E92AEAE834}" dt="2025-04-23T22:04:08.249" v="3500" actId="1076"/>
          <ac:spMkLst>
            <pc:docMk/>
            <pc:sldMk cId="2281846648" sldId="314"/>
            <ac:spMk id="5" creationId="{AC810975-C796-A249-CC5E-CE4DF8DF31A9}"/>
          </ac:spMkLst>
        </pc:spChg>
      </pc:sldChg>
      <pc:sldChg chg="modSp mod modNotesTx">
        <pc:chgData name="Qikang Liu" userId="394bcff9-62ab-495a-9fd9-89d62f850c39" providerId="ADAL" clId="{8E0D46AA-17AB-4DD6-9546-45E92AEAE834}" dt="2025-04-23T22:19:04.742" v="3784" actId="20577"/>
        <pc:sldMkLst>
          <pc:docMk/>
          <pc:sldMk cId="4102040958" sldId="315"/>
        </pc:sldMkLst>
        <pc:spChg chg="mod">
          <ac:chgData name="Qikang Liu" userId="394bcff9-62ab-495a-9fd9-89d62f850c39" providerId="ADAL" clId="{8E0D46AA-17AB-4DD6-9546-45E92AEAE834}" dt="2025-04-23T21:41:31.327" v="3062" actId="20577"/>
          <ac:spMkLst>
            <pc:docMk/>
            <pc:sldMk cId="4102040958" sldId="315"/>
            <ac:spMk id="15" creationId="{C59E0516-5A14-42EB-774C-684B29890B96}"/>
          </ac:spMkLst>
        </pc:spChg>
        <pc:spChg chg="mod">
          <ac:chgData name="Qikang Liu" userId="394bcff9-62ab-495a-9fd9-89d62f850c39" providerId="ADAL" clId="{8E0D46AA-17AB-4DD6-9546-45E92AEAE834}" dt="2025-04-23T21:41:29.133" v="3060" actId="20577"/>
          <ac:spMkLst>
            <pc:docMk/>
            <pc:sldMk cId="4102040958" sldId="315"/>
            <ac:spMk id="16" creationId="{0408B491-B104-89A9-DA0C-A8A9F4141ABF}"/>
          </ac:spMkLst>
        </pc:spChg>
      </pc:sldChg>
      <pc:sldChg chg="addSp delSp modSp new mod delAnim modAnim modNotesTx">
        <pc:chgData name="Qikang Liu" userId="394bcff9-62ab-495a-9fd9-89d62f850c39" providerId="ADAL" clId="{8E0D46AA-17AB-4DD6-9546-45E92AEAE834}" dt="2025-04-23T22:50:38.309" v="3824" actId="20577"/>
        <pc:sldMkLst>
          <pc:docMk/>
          <pc:sldMk cId="56959813" sldId="316"/>
        </pc:sldMkLst>
        <pc:spChg chg="mod">
          <ac:chgData name="Qikang Liu" userId="394bcff9-62ab-495a-9fd9-89d62f850c39" providerId="ADAL" clId="{8E0D46AA-17AB-4DD6-9546-45E92AEAE834}" dt="2025-04-22T01:12:56.406" v="61" actId="20577"/>
          <ac:spMkLst>
            <pc:docMk/>
            <pc:sldMk cId="56959813" sldId="316"/>
            <ac:spMk id="2" creationId="{85F0FC57-73BB-6FFB-5FD6-C6B683AE8B66}"/>
          </ac:spMkLst>
        </pc:spChg>
        <pc:spChg chg="mod">
          <ac:chgData name="Qikang Liu" userId="394bcff9-62ab-495a-9fd9-89d62f850c39" providerId="ADAL" clId="{8E0D46AA-17AB-4DD6-9546-45E92AEAE834}" dt="2025-04-23T20:54:34.866" v="2995" actId="20577"/>
          <ac:spMkLst>
            <pc:docMk/>
            <pc:sldMk cId="56959813" sldId="316"/>
            <ac:spMk id="3" creationId="{F6217F51-DA70-1761-21F8-D8C4DDDA9165}"/>
          </ac:spMkLst>
        </pc:spChg>
        <pc:spChg chg="add mod">
          <ac:chgData name="Qikang Liu" userId="394bcff9-62ab-495a-9fd9-89d62f850c39" providerId="ADAL" clId="{8E0D46AA-17AB-4DD6-9546-45E92AEAE834}" dt="2025-04-23T20:38:38.997" v="2624" actId="20577"/>
          <ac:spMkLst>
            <pc:docMk/>
            <pc:sldMk cId="56959813" sldId="316"/>
            <ac:spMk id="5" creationId="{A8F24918-C14D-DA67-D1F9-0DD4AC57196D}"/>
          </ac:spMkLst>
        </pc:spChg>
        <pc:spChg chg="add mod">
          <ac:chgData name="Qikang Liu" userId="394bcff9-62ab-495a-9fd9-89d62f850c39" providerId="ADAL" clId="{8E0D46AA-17AB-4DD6-9546-45E92AEAE834}" dt="2025-04-23T20:37:19.259" v="2597" actId="1076"/>
          <ac:spMkLst>
            <pc:docMk/>
            <pc:sldMk cId="56959813" sldId="316"/>
            <ac:spMk id="6" creationId="{954C2B7D-A70C-5B9C-1CAD-23FC13FA2156}"/>
          </ac:spMkLst>
        </pc:spChg>
      </pc:sldChg>
      <pc:sldChg chg="modSp del mod">
        <pc:chgData name="Qikang Liu" userId="394bcff9-62ab-495a-9fd9-89d62f850c39" providerId="ADAL" clId="{8E0D46AA-17AB-4DD6-9546-45E92AEAE834}" dt="2025-04-22T01:11:19.405" v="50" actId="47"/>
        <pc:sldMkLst>
          <pc:docMk/>
          <pc:sldMk cId="2354891633" sldId="316"/>
        </pc:sldMkLst>
      </pc:sldChg>
    </pc:docChg>
  </pc:docChgLst>
  <pc:docChgLst>
    <pc:chgData name="Qikang Liu" userId="394bcff9-62ab-495a-9fd9-89d62f850c39" providerId="ADAL" clId="{84DC5A5A-8F31-4D04-B5F7-CD0E504E313E}"/>
    <pc:docChg chg="undo custSel modSld">
      <pc:chgData name="Qikang Liu" userId="394bcff9-62ab-495a-9fd9-89d62f850c39" providerId="ADAL" clId="{84DC5A5A-8F31-4D04-B5F7-CD0E504E313E}" dt="2025-04-29T03:55:26.605" v="2711" actId="20577"/>
      <pc:docMkLst>
        <pc:docMk/>
      </pc:docMkLst>
      <pc:sldChg chg="modSp mod modAnim modNotesTx">
        <pc:chgData name="Qikang Liu" userId="394bcff9-62ab-495a-9fd9-89d62f850c39" providerId="ADAL" clId="{84DC5A5A-8F31-4D04-B5F7-CD0E504E313E}" dt="2025-04-27T00:16:31.370" v="2466" actId="20577"/>
        <pc:sldMkLst>
          <pc:docMk/>
          <pc:sldMk cId="4265609687" sldId="257"/>
        </pc:sldMkLst>
        <pc:picChg chg="mod">
          <ac:chgData name="Qikang Liu" userId="394bcff9-62ab-495a-9fd9-89d62f850c39" providerId="ADAL" clId="{84DC5A5A-8F31-4D04-B5F7-CD0E504E313E}" dt="2025-04-26T20:57:02.740" v="2285" actId="1076"/>
          <ac:picMkLst>
            <pc:docMk/>
            <pc:sldMk cId="4265609687" sldId="257"/>
            <ac:picMk id="16" creationId="{8F377416-DB51-082F-9CBF-4F562697E3AC}"/>
          </ac:picMkLst>
        </pc:picChg>
      </pc:sldChg>
      <pc:sldChg chg="modSp mod modNotesTx">
        <pc:chgData name="Qikang Liu" userId="394bcff9-62ab-495a-9fd9-89d62f850c39" providerId="ADAL" clId="{84DC5A5A-8F31-4D04-B5F7-CD0E504E313E}" dt="2025-04-27T22:45:01.120" v="2554" actId="20577"/>
        <pc:sldMkLst>
          <pc:docMk/>
          <pc:sldMk cId="3957464146" sldId="270"/>
        </pc:sldMkLst>
        <pc:spChg chg="mod">
          <ac:chgData name="Qikang Liu" userId="394bcff9-62ab-495a-9fd9-89d62f850c39" providerId="ADAL" clId="{84DC5A5A-8F31-4D04-B5F7-CD0E504E313E}" dt="2025-04-25T21:27:07.749" v="2133" actId="1076"/>
          <ac:spMkLst>
            <pc:docMk/>
            <pc:sldMk cId="3957464146" sldId="270"/>
            <ac:spMk id="3" creationId="{C35EC224-D709-40F1-60DE-13C8BC6151FD}"/>
          </ac:spMkLst>
        </pc:spChg>
      </pc:sldChg>
      <pc:sldChg chg="modNotesTx">
        <pc:chgData name="Qikang Liu" userId="394bcff9-62ab-495a-9fd9-89d62f850c39" providerId="ADAL" clId="{84DC5A5A-8F31-4D04-B5F7-CD0E504E313E}" dt="2025-04-26T21:16:20.368" v="2371" actId="20577"/>
        <pc:sldMkLst>
          <pc:docMk/>
          <pc:sldMk cId="1242573605" sldId="271"/>
        </pc:sldMkLst>
      </pc:sldChg>
      <pc:sldChg chg="modSp mod modNotesTx">
        <pc:chgData name="Qikang Liu" userId="394bcff9-62ab-495a-9fd9-89d62f850c39" providerId="ADAL" clId="{84DC5A5A-8F31-4D04-B5F7-CD0E504E313E}" dt="2025-04-27T00:01:05.156" v="2450" actId="20577"/>
        <pc:sldMkLst>
          <pc:docMk/>
          <pc:sldMk cId="3841424749" sldId="272"/>
        </pc:sldMkLst>
        <pc:spChg chg="mod">
          <ac:chgData name="Qikang Liu" userId="394bcff9-62ab-495a-9fd9-89d62f850c39" providerId="ADAL" clId="{84DC5A5A-8F31-4D04-B5F7-CD0E504E313E}" dt="2025-04-27T00:00:57.633" v="2443" actId="20577"/>
          <ac:spMkLst>
            <pc:docMk/>
            <pc:sldMk cId="3841424749" sldId="272"/>
            <ac:spMk id="3" creationId="{A847E56A-7ED5-95F9-9257-67CB44EC854B}"/>
          </ac:spMkLst>
        </pc:spChg>
        <pc:spChg chg="mod">
          <ac:chgData name="Qikang Liu" userId="394bcff9-62ab-495a-9fd9-89d62f850c39" providerId="ADAL" clId="{84DC5A5A-8F31-4D04-B5F7-CD0E504E313E}" dt="2025-04-24T03:35:55.175" v="1953" actId="1076"/>
          <ac:spMkLst>
            <pc:docMk/>
            <pc:sldMk cId="3841424749" sldId="272"/>
            <ac:spMk id="18" creationId="{A6684DC2-1DAC-768F-8DFF-24EFD41073FA}"/>
          </ac:spMkLst>
        </pc:spChg>
      </pc:sldChg>
      <pc:sldChg chg="modSp mod">
        <pc:chgData name="Qikang Liu" userId="394bcff9-62ab-495a-9fd9-89d62f850c39" providerId="ADAL" clId="{84DC5A5A-8F31-4D04-B5F7-CD0E504E313E}" dt="2025-04-23T21:00:26.930" v="1596" actId="20577"/>
        <pc:sldMkLst>
          <pc:docMk/>
          <pc:sldMk cId="3890991572" sldId="273"/>
        </pc:sldMkLst>
        <pc:spChg chg="mod">
          <ac:chgData name="Qikang Liu" userId="394bcff9-62ab-495a-9fd9-89d62f850c39" providerId="ADAL" clId="{84DC5A5A-8F31-4D04-B5F7-CD0E504E313E}" dt="2025-04-23T21:00:26.930" v="1596" actId="20577"/>
          <ac:spMkLst>
            <pc:docMk/>
            <pc:sldMk cId="3890991572" sldId="273"/>
            <ac:spMk id="3" creationId="{01C9B3D8-3506-CBF0-717A-B91DA96841FA}"/>
          </ac:spMkLst>
        </pc:spChg>
      </pc:sldChg>
      <pc:sldChg chg="addSp modSp mod modAnim modNotesTx">
        <pc:chgData name="Qikang Liu" userId="394bcff9-62ab-495a-9fd9-89d62f850c39" providerId="ADAL" clId="{84DC5A5A-8F31-4D04-B5F7-CD0E504E313E}" dt="2025-04-28T01:55:55.069" v="2644" actId="20577"/>
        <pc:sldMkLst>
          <pc:docMk/>
          <pc:sldMk cId="1569343556" sldId="285"/>
        </pc:sldMkLst>
        <pc:spChg chg="mod">
          <ac:chgData name="Qikang Liu" userId="394bcff9-62ab-495a-9fd9-89d62f850c39" providerId="ADAL" clId="{84DC5A5A-8F31-4D04-B5F7-CD0E504E313E}" dt="2025-04-22T17:19:50.687" v="1264" actId="1076"/>
          <ac:spMkLst>
            <pc:docMk/>
            <pc:sldMk cId="1569343556" sldId="285"/>
            <ac:spMk id="5" creationId="{1B710143-C2B3-F466-2DDA-B02E13E67F97}"/>
          </ac:spMkLst>
        </pc:spChg>
        <pc:spChg chg="add mod">
          <ac:chgData name="Qikang Liu" userId="394bcff9-62ab-495a-9fd9-89d62f850c39" providerId="ADAL" clId="{84DC5A5A-8F31-4D04-B5F7-CD0E504E313E}" dt="2025-04-22T17:28:56.075" v="1476" actId="20577"/>
          <ac:spMkLst>
            <pc:docMk/>
            <pc:sldMk cId="1569343556" sldId="285"/>
            <ac:spMk id="6" creationId="{68DCE78D-954D-68D8-DFB0-4F4D572B97BB}"/>
          </ac:spMkLst>
        </pc:spChg>
        <pc:spChg chg="mod">
          <ac:chgData name="Qikang Liu" userId="394bcff9-62ab-495a-9fd9-89d62f850c39" providerId="ADAL" clId="{84DC5A5A-8F31-4D04-B5F7-CD0E504E313E}" dt="2025-04-22T17:19:50.687" v="1264" actId="1076"/>
          <ac:spMkLst>
            <pc:docMk/>
            <pc:sldMk cId="1569343556" sldId="285"/>
            <ac:spMk id="21" creationId="{15F0C48A-FB4B-EE1D-6B3A-557056FB80A4}"/>
          </ac:spMkLst>
        </pc:spChg>
        <pc:spChg chg="mod">
          <ac:chgData name="Qikang Liu" userId="394bcff9-62ab-495a-9fd9-89d62f850c39" providerId="ADAL" clId="{84DC5A5A-8F31-4D04-B5F7-CD0E504E313E}" dt="2025-04-22T17:19:50.687" v="1264" actId="1076"/>
          <ac:spMkLst>
            <pc:docMk/>
            <pc:sldMk cId="1569343556" sldId="285"/>
            <ac:spMk id="25" creationId="{A9FE125C-0BE1-FC36-3404-07D26D8EE047}"/>
          </ac:spMkLst>
        </pc:spChg>
        <pc:spChg chg="mod">
          <ac:chgData name="Qikang Liu" userId="394bcff9-62ab-495a-9fd9-89d62f850c39" providerId="ADAL" clId="{84DC5A5A-8F31-4D04-B5F7-CD0E504E313E}" dt="2025-04-22T17:26:15.706" v="1367" actId="14100"/>
          <ac:spMkLst>
            <pc:docMk/>
            <pc:sldMk cId="1569343556" sldId="285"/>
            <ac:spMk id="27" creationId="{06C8D061-6BD6-A0AD-897D-66E15EA9FBAC}"/>
          </ac:spMkLst>
        </pc:spChg>
      </pc:sldChg>
      <pc:sldChg chg="modAnim modNotesTx">
        <pc:chgData name="Qikang Liu" userId="394bcff9-62ab-495a-9fd9-89d62f850c39" providerId="ADAL" clId="{84DC5A5A-8F31-4D04-B5F7-CD0E504E313E}" dt="2025-04-29T03:55:26.605" v="2711" actId="20577"/>
        <pc:sldMkLst>
          <pc:docMk/>
          <pc:sldMk cId="346856720" sldId="297"/>
        </pc:sldMkLst>
      </pc:sldChg>
      <pc:sldChg chg="modSp mod modNotesTx">
        <pc:chgData name="Qikang Liu" userId="394bcff9-62ab-495a-9fd9-89d62f850c39" providerId="ADAL" clId="{84DC5A5A-8F31-4D04-B5F7-CD0E504E313E}" dt="2025-04-27T20:42:11.420" v="2475" actId="20577"/>
        <pc:sldMkLst>
          <pc:docMk/>
          <pc:sldMk cId="573917635" sldId="309"/>
        </pc:sldMkLst>
        <pc:spChg chg="mod">
          <ac:chgData name="Qikang Liu" userId="394bcff9-62ab-495a-9fd9-89d62f850c39" providerId="ADAL" clId="{84DC5A5A-8F31-4D04-B5F7-CD0E504E313E}" dt="2025-04-25T21:21:45.106" v="2073" actId="20577"/>
          <ac:spMkLst>
            <pc:docMk/>
            <pc:sldMk cId="573917635" sldId="309"/>
            <ac:spMk id="3" creationId="{2ABA2F19-DAF7-FE2D-03C9-40930B18CDF5}"/>
          </ac:spMkLst>
        </pc:spChg>
      </pc:sldChg>
      <pc:sldChg chg="modAnim modNotesTx">
        <pc:chgData name="Qikang Liu" userId="394bcff9-62ab-495a-9fd9-89d62f850c39" providerId="ADAL" clId="{84DC5A5A-8F31-4D04-B5F7-CD0E504E313E}" dt="2025-04-28T00:21:55.575" v="2634" actId="20577"/>
        <pc:sldMkLst>
          <pc:docMk/>
          <pc:sldMk cId="2750624594" sldId="310"/>
        </pc:sldMkLst>
      </pc:sldChg>
      <pc:sldChg chg="modNotesTx">
        <pc:chgData name="Qikang Liu" userId="394bcff9-62ab-495a-9fd9-89d62f850c39" providerId="ADAL" clId="{84DC5A5A-8F31-4D04-B5F7-CD0E504E313E}" dt="2025-04-27T20:52:20.661" v="2481" actId="20577"/>
        <pc:sldMkLst>
          <pc:docMk/>
          <pc:sldMk cId="627526438" sldId="311"/>
        </pc:sldMkLst>
      </pc:sldChg>
      <pc:sldChg chg="modSp mod modAnim modNotesTx">
        <pc:chgData name="Qikang Liu" userId="394bcff9-62ab-495a-9fd9-89d62f850c39" providerId="ADAL" clId="{84DC5A5A-8F31-4D04-B5F7-CD0E504E313E}" dt="2025-04-28T00:00:49.807" v="2571" actId="20577"/>
        <pc:sldMkLst>
          <pc:docMk/>
          <pc:sldMk cId="1308335186" sldId="312"/>
        </pc:sldMkLst>
        <pc:spChg chg="mod">
          <ac:chgData name="Qikang Liu" userId="394bcff9-62ab-495a-9fd9-89d62f850c39" providerId="ADAL" clId="{84DC5A5A-8F31-4D04-B5F7-CD0E504E313E}" dt="2025-04-26T23:50:54.827" v="2405" actId="207"/>
          <ac:spMkLst>
            <pc:docMk/>
            <pc:sldMk cId="1308335186" sldId="312"/>
            <ac:spMk id="3" creationId="{8C796260-BC46-95F7-C8B5-454AC8242F4C}"/>
          </ac:spMkLst>
        </pc:spChg>
        <pc:spChg chg="mod">
          <ac:chgData name="Qikang Liu" userId="394bcff9-62ab-495a-9fd9-89d62f850c39" providerId="ADAL" clId="{84DC5A5A-8F31-4D04-B5F7-CD0E504E313E}" dt="2025-04-25T17:59:27.844" v="2066" actId="1076"/>
          <ac:spMkLst>
            <pc:docMk/>
            <pc:sldMk cId="1308335186" sldId="312"/>
            <ac:spMk id="12" creationId="{30EA6109-74E7-2DA5-2501-2B0676C7B3F0}"/>
          </ac:spMkLst>
        </pc:spChg>
        <pc:spChg chg="mod">
          <ac:chgData name="Qikang Liu" userId="394bcff9-62ab-495a-9fd9-89d62f850c39" providerId="ADAL" clId="{84DC5A5A-8F31-4D04-B5F7-CD0E504E313E}" dt="2025-04-25T17:59:27.844" v="2066" actId="1076"/>
          <ac:spMkLst>
            <pc:docMk/>
            <pc:sldMk cId="1308335186" sldId="312"/>
            <ac:spMk id="13" creationId="{345414CA-CE07-E498-ED7D-A4D4C06E3807}"/>
          </ac:spMkLst>
        </pc:spChg>
        <pc:spChg chg="mod">
          <ac:chgData name="Qikang Liu" userId="394bcff9-62ab-495a-9fd9-89d62f850c39" providerId="ADAL" clId="{84DC5A5A-8F31-4D04-B5F7-CD0E504E313E}" dt="2025-04-25T17:59:27.844" v="2066" actId="1076"/>
          <ac:spMkLst>
            <pc:docMk/>
            <pc:sldMk cId="1308335186" sldId="312"/>
            <ac:spMk id="14" creationId="{CAD87EE2-604B-0F9E-C5EA-D593DD1C09D4}"/>
          </ac:spMkLst>
        </pc:spChg>
        <pc:spChg chg="mod">
          <ac:chgData name="Qikang Liu" userId="394bcff9-62ab-495a-9fd9-89d62f850c39" providerId="ADAL" clId="{84DC5A5A-8F31-4D04-B5F7-CD0E504E313E}" dt="2025-04-25T17:59:27.844" v="2066" actId="1076"/>
          <ac:spMkLst>
            <pc:docMk/>
            <pc:sldMk cId="1308335186" sldId="312"/>
            <ac:spMk id="16" creationId="{F81652C0-F2AD-7904-72D1-1B292A50D0D0}"/>
          </ac:spMkLst>
        </pc:spChg>
        <pc:spChg chg="mod">
          <ac:chgData name="Qikang Liu" userId="394bcff9-62ab-495a-9fd9-89d62f850c39" providerId="ADAL" clId="{84DC5A5A-8F31-4D04-B5F7-CD0E504E313E}" dt="2025-04-25T17:59:27.844" v="2066" actId="1076"/>
          <ac:spMkLst>
            <pc:docMk/>
            <pc:sldMk cId="1308335186" sldId="312"/>
            <ac:spMk id="17" creationId="{633252CD-966B-B56E-EDCB-B5DA4D9847CE}"/>
          </ac:spMkLst>
        </pc:spChg>
        <pc:spChg chg="mod">
          <ac:chgData name="Qikang Liu" userId="394bcff9-62ab-495a-9fd9-89d62f850c39" providerId="ADAL" clId="{84DC5A5A-8F31-4D04-B5F7-CD0E504E313E}" dt="2025-04-25T17:59:27.844" v="2066" actId="1076"/>
          <ac:spMkLst>
            <pc:docMk/>
            <pc:sldMk cId="1308335186" sldId="312"/>
            <ac:spMk id="20" creationId="{5FA06073-FEF7-56FB-77EC-A71C35988C72}"/>
          </ac:spMkLst>
        </pc:spChg>
        <pc:spChg chg="mod">
          <ac:chgData name="Qikang Liu" userId="394bcff9-62ab-495a-9fd9-89d62f850c39" providerId="ADAL" clId="{84DC5A5A-8F31-4D04-B5F7-CD0E504E313E}" dt="2025-04-25T17:59:27.844" v="2066" actId="1076"/>
          <ac:spMkLst>
            <pc:docMk/>
            <pc:sldMk cId="1308335186" sldId="312"/>
            <ac:spMk id="36" creationId="{40081E87-32F6-F6DF-33E5-90C2675DBC3A}"/>
          </ac:spMkLst>
        </pc:spChg>
        <pc:picChg chg="mod">
          <ac:chgData name="Qikang Liu" userId="394bcff9-62ab-495a-9fd9-89d62f850c39" providerId="ADAL" clId="{84DC5A5A-8F31-4D04-B5F7-CD0E504E313E}" dt="2025-04-25T17:59:27.844" v="2066" actId="1076"/>
          <ac:picMkLst>
            <pc:docMk/>
            <pc:sldMk cId="1308335186" sldId="312"/>
            <ac:picMk id="22" creationId="{65EEB422-3C51-B461-D0DF-C2D4A97087AF}"/>
          </ac:picMkLst>
        </pc:picChg>
      </pc:sldChg>
      <pc:sldChg chg="modSp mod modAnim modNotesTx">
        <pc:chgData name="Qikang Liu" userId="394bcff9-62ab-495a-9fd9-89d62f850c39" providerId="ADAL" clId="{84DC5A5A-8F31-4D04-B5F7-CD0E504E313E}" dt="2025-04-28T01:57:07.894" v="2650" actId="20577"/>
        <pc:sldMkLst>
          <pc:docMk/>
          <pc:sldMk cId="45069191" sldId="313"/>
        </pc:sldMkLst>
        <pc:spChg chg="mod">
          <ac:chgData name="Qikang Liu" userId="394bcff9-62ab-495a-9fd9-89d62f850c39" providerId="ADAL" clId="{84DC5A5A-8F31-4D04-B5F7-CD0E504E313E}" dt="2025-04-23T21:22:34.458" v="1938" actId="20577"/>
          <ac:spMkLst>
            <pc:docMk/>
            <pc:sldMk cId="45069191" sldId="313"/>
            <ac:spMk id="2" creationId="{9D588B0D-FFE3-83F7-9C88-48A6716DF386}"/>
          </ac:spMkLst>
        </pc:spChg>
        <pc:spChg chg="mod">
          <ac:chgData name="Qikang Liu" userId="394bcff9-62ab-495a-9fd9-89d62f850c39" providerId="ADAL" clId="{84DC5A5A-8F31-4D04-B5F7-CD0E504E313E}" dt="2025-04-28T00:21:34.635" v="2628" actId="20577"/>
          <ac:spMkLst>
            <pc:docMk/>
            <pc:sldMk cId="45069191" sldId="313"/>
            <ac:spMk id="3" creationId="{D3C973B5-2075-4EA1-B1BE-2738F78A49D2}"/>
          </ac:spMkLst>
        </pc:spChg>
        <pc:spChg chg="mod">
          <ac:chgData name="Qikang Liu" userId="394bcff9-62ab-495a-9fd9-89d62f850c39" providerId="ADAL" clId="{84DC5A5A-8F31-4D04-B5F7-CD0E504E313E}" dt="2025-04-22T03:16:21.154" v="87" actId="1076"/>
          <ac:spMkLst>
            <pc:docMk/>
            <pc:sldMk cId="45069191" sldId="313"/>
            <ac:spMk id="5" creationId="{1DA50B36-9964-634D-3417-EE0F9DC49E16}"/>
          </ac:spMkLst>
        </pc:spChg>
        <pc:spChg chg="mod">
          <ac:chgData name="Qikang Liu" userId="394bcff9-62ab-495a-9fd9-89d62f850c39" providerId="ADAL" clId="{84DC5A5A-8F31-4D04-B5F7-CD0E504E313E}" dt="2025-04-22T03:16:24.080" v="88" actId="1076"/>
          <ac:spMkLst>
            <pc:docMk/>
            <pc:sldMk cId="45069191" sldId="313"/>
            <ac:spMk id="6" creationId="{E6CEEA5D-7C7F-E7CA-D4BC-5587BC045D2D}"/>
          </ac:spMkLst>
        </pc:spChg>
        <pc:spChg chg="mod">
          <ac:chgData name="Qikang Liu" userId="394bcff9-62ab-495a-9fd9-89d62f850c39" providerId="ADAL" clId="{84DC5A5A-8F31-4D04-B5F7-CD0E504E313E}" dt="2025-04-25T21:25:36.579" v="2102" actId="1076"/>
          <ac:spMkLst>
            <pc:docMk/>
            <pc:sldMk cId="45069191" sldId="313"/>
            <ac:spMk id="7" creationId="{B70C56BC-8A98-CCAF-FE94-2F4F18A22134}"/>
          </ac:spMkLst>
        </pc:spChg>
        <pc:spChg chg="mod">
          <ac:chgData name="Qikang Liu" userId="394bcff9-62ab-495a-9fd9-89d62f850c39" providerId="ADAL" clId="{84DC5A5A-8F31-4D04-B5F7-CD0E504E313E}" dt="2025-04-22T03:16:29.231" v="90" actId="20577"/>
          <ac:spMkLst>
            <pc:docMk/>
            <pc:sldMk cId="45069191" sldId="313"/>
            <ac:spMk id="8" creationId="{AC0A15EF-D237-CA26-F467-EF69DEDF38EF}"/>
          </ac:spMkLst>
        </pc:spChg>
        <pc:spChg chg="mod">
          <ac:chgData name="Qikang Liu" userId="394bcff9-62ab-495a-9fd9-89d62f850c39" providerId="ADAL" clId="{84DC5A5A-8F31-4D04-B5F7-CD0E504E313E}" dt="2025-04-22T03:16:17.868" v="86" actId="1076"/>
          <ac:spMkLst>
            <pc:docMk/>
            <pc:sldMk cId="45069191" sldId="313"/>
            <ac:spMk id="9" creationId="{F45E7C91-9822-2192-53F8-5050D4A47A28}"/>
          </ac:spMkLst>
        </pc:spChg>
        <pc:spChg chg="mod">
          <ac:chgData name="Qikang Liu" userId="394bcff9-62ab-495a-9fd9-89d62f850c39" providerId="ADAL" clId="{84DC5A5A-8F31-4D04-B5F7-CD0E504E313E}" dt="2025-04-22T03:16:49.711" v="92" actId="1076"/>
          <ac:spMkLst>
            <pc:docMk/>
            <pc:sldMk cId="45069191" sldId="313"/>
            <ac:spMk id="10" creationId="{C61C728D-1B70-E47B-C41A-34EA280A00B2}"/>
          </ac:spMkLst>
        </pc:spChg>
        <pc:spChg chg="mod">
          <ac:chgData name="Qikang Liu" userId="394bcff9-62ab-495a-9fd9-89d62f850c39" providerId="ADAL" clId="{84DC5A5A-8F31-4D04-B5F7-CD0E504E313E}" dt="2025-04-22T03:16:49.711" v="92" actId="1076"/>
          <ac:spMkLst>
            <pc:docMk/>
            <pc:sldMk cId="45069191" sldId="313"/>
            <ac:spMk id="11" creationId="{7F6EA3F7-D29D-AEFD-A9BF-A7C512AAA4AC}"/>
          </ac:spMkLst>
        </pc:spChg>
        <pc:spChg chg="mod">
          <ac:chgData name="Qikang Liu" userId="394bcff9-62ab-495a-9fd9-89d62f850c39" providerId="ADAL" clId="{84DC5A5A-8F31-4D04-B5F7-CD0E504E313E}" dt="2025-04-26T21:13:23.666" v="2333" actId="1076"/>
          <ac:spMkLst>
            <pc:docMk/>
            <pc:sldMk cId="45069191" sldId="313"/>
            <ac:spMk id="13" creationId="{38ABFAE3-225C-90B6-F605-E6942F97333C}"/>
          </ac:spMkLst>
        </pc:spChg>
        <pc:picChg chg="mod">
          <ac:chgData name="Qikang Liu" userId="394bcff9-62ab-495a-9fd9-89d62f850c39" providerId="ADAL" clId="{84DC5A5A-8F31-4D04-B5F7-CD0E504E313E}" dt="2025-04-22T03:16:38.185" v="91" actId="1076"/>
          <ac:picMkLst>
            <pc:docMk/>
            <pc:sldMk cId="45069191" sldId="313"/>
            <ac:picMk id="16" creationId="{AB38F965-4EB2-AB84-FBD1-511BE96B19F8}"/>
          </ac:picMkLst>
        </pc:picChg>
        <pc:cxnChg chg="mod">
          <ac:chgData name="Qikang Liu" userId="394bcff9-62ab-495a-9fd9-89d62f850c39" providerId="ADAL" clId="{84DC5A5A-8F31-4D04-B5F7-CD0E504E313E}" dt="2025-04-26T21:13:26.532" v="2334" actId="1076"/>
          <ac:cxnSpMkLst>
            <pc:docMk/>
            <pc:sldMk cId="45069191" sldId="313"/>
            <ac:cxnSpMk id="12" creationId="{181B5B27-C3FE-374E-3E17-13FFC0AAAC11}"/>
          </ac:cxnSpMkLst>
        </pc:cxnChg>
      </pc:sldChg>
      <pc:sldChg chg="modSp mod modAnim modNotesTx">
        <pc:chgData name="Qikang Liu" userId="394bcff9-62ab-495a-9fd9-89d62f850c39" providerId="ADAL" clId="{84DC5A5A-8F31-4D04-B5F7-CD0E504E313E}" dt="2025-04-28T00:17:28.774" v="2598" actId="20577"/>
        <pc:sldMkLst>
          <pc:docMk/>
          <pc:sldMk cId="2281846648" sldId="314"/>
        </pc:sldMkLst>
        <pc:spChg chg="mod">
          <ac:chgData name="Qikang Liu" userId="394bcff9-62ab-495a-9fd9-89d62f850c39" providerId="ADAL" clId="{84DC5A5A-8F31-4D04-B5F7-CD0E504E313E}" dt="2025-04-22T02:52:59.865" v="38" actId="20577"/>
          <ac:spMkLst>
            <pc:docMk/>
            <pc:sldMk cId="2281846648" sldId="314"/>
            <ac:spMk id="2" creationId="{2A8ED5FE-6555-9727-24EA-9EDE254BA705}"/>
          </ac:spMkLst>
        </pc:spChg>
        <pc:spChg chg="mod">
          <ac:chgData name="Qikang Liu" userId="394bcff9-62ab-495a-9fd9-89d62f850c39" providerId="ADAL" clId="{84DC5A5A-8F31-4D04-B5F7-CD0E504E313E}" dt="2025-04-23T21:13:36.961" v="1788" actId="207"/>
          <ac:spMkLst>
            <pc:docMk/>
            <pc:sldMk cId="2281846648" sldId="314"/>
            <ac:spMk id="3" creationId="{75077469-C120-8B4D-EBC7-264BA5A111AB}"/>
          </ac:spMkLst>
        </pc:spChg>
      </pc:sldChg>
      <pc:sldChg chg="modSp mod modNotesTx">
        <pc:chgData name="Qikang Liu" userId="394bcff9-62ab-495a-9fd9-89d62f850c39" providerId="ADAL" clId="{84DC5A5A-8F31-4D04-B5F7-CD0E504E313E}" dt="2025-04-28T01:54:34.502" v="2639" actId="20577"/>
        <pc:sldMkLst>
          <pc:docMk/>
          <pc:sldMk cId="4102040958" sldId="315"/>
        </pc:sldMkLst>
        <pc:spChg chg="mod">
          <ac:chgData name="Qikang Liu" userId="394bcff9-62ab-495a-9fd9-89d62f850c39" providerId="ADAL" clId="{84DC5A5A-8F31-4D04-B5F7-CD0E504E313E}" dt="2025-04-23T21:17:02.638" v="1792" actId="207"/>
          <ac:spMkLst>
            <pc:docMk/>
            <pc:sldMk cId="4102040958" sldId="315"/>
            <ac:spMk id="3" creationId="{AD9F63D6-3627-036B-B403-C91BF3B53B81}"/>
          </ac:spMkLst>
        </pc:spChg>
        <pc:spChg chg="mod">
          <ac:chgData name="Qikang Liu" userId="394bcff9-62ab-495a-9fd9-89d62f850c39" providerId="ADAL" clId="{84DC5A5A-8F31-4D04-B5F7-CD0E504E313E}" dt="2025-04-23T21:17:31.118" v="1816" actId="14100"/>
          <ac:spMkLst>
            <pc:docMk/>
            <pc:sldMk cId="4102040958" sldId="315"/>
            <ac:spMk id="15" creationId="{C59E0516-5A14-42EB-774C-684B29890B96}"/>
          </ac:spMkLst>
        </pc:spChg>
        <pc:spChg chg="mod">
          <ac:chgData name="Qikang Liu" userId="394bcff9-62ab-495a-9fd9-89d62f850c39" providerId="ADAL" clId="{84DC5A5A-8F31-4D04-B5F7-CD0E504E313E}" dt="2025-04-23T21:17:22.605" v="1803" actId="14100"/>
          <ac:spMkLst>
            <pc:docMk/>
            <pc:sldMk cId="4102040958" sldId="315"/>
            <ac:spMk id="16" creationId="{0408B491-B104-89A9-DA0C-A8A9F4141ABF}"/>
          </ac:spMkLst>
        </pc:spChg>
      </pc:sldChg>
      <pc:sldChg chg="modSp mod modAnim modNotesTx">
        <pc:chgData name="Qikang Liu" userId="394bcff9-62ab-495a-9fd9-89d62f850c39" providerId="ADAL" clId="{84DC5A5A-8F31-4D04-B5F7-CD0E504E313E}" dt="2025-04-28T02:15:34.016" v="2695" actId="20577"/>
        <pc:sldMkLst>
          <pc:docMk/>
          <pc:sldMk cId="56959813" sldId="316"/>
        </pc:sldMkLst>
        <pc:spChg chg="mod">
          <ac:chgData name="Qikang Liu" userId="394bcff9-62ab-495a-9fd9-89d62f850c39" providerId="ADAL" clId="{84DC5A5A-8F31-4D04-B5F7-CD0E504E313E}" dt="2025-04-28T02:14:48.683" v="2671" actId="20577"/>
          <ac:spMkLst>
            <pc:docMk/>
            <pc:sldMk cId="56959813" sldId="316"/>
            <ac:spMk id="3" creationId="{F6217F51-DA70-1761-21F8-D8C4DDDA9165}"/>
          </ac:spMkLst>
        </pc:spChg>
        <pc:spChg chg="mod">
          <ac:chgData name="Qikang Liu" userId="394bcff9-62ab-495a-9fd9-89d62f850c39" providerId="ADAL" clId="{84DC5A5A-8F31-4D04-B5F7-CD0E504E313E}" dt="2025-04-22T03:14:35.657" v="84" actId="1076"/>
          <ac:spMkLst>
            <pc:docMk/>
            <pc:sldMk cId="56959813" sldId="316"/>
            <ac:spMk id="6" creationId="{954C2B7D-A70C-5B9C-1CAD-23FC13FA215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a:t>#Solved</a:t>
            </a:r>
          </a:p>
        </c:rich>
      </c:tx>
      <c:layout>
        <c:manualLayout>
          <c:xMode val="edge"/>
          <c:yMode val="edge"/>
          <c:x val="0.44721613602647498"/>
          <c:y val="1.751185497426308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Solved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Nosdaq</c:v>
                </c:pt>
                <c:pt idx="1">
                  <c:v>EUSolver</c:v>
                </c:pt>
                <c:pt idx="2">
                  <c:v>ChatGPT-4o</c:v>
                </c:pt>
              </c:strCache>
            </c:strRef>
          </c:cat>
          <c:val>
            <c:numRef>
              <c:f>Sheet1!$B$2:$B$4</c:f>
              <c:numCache>
                <c:formatCode>General</c:formatCode>
                <c:ptCount val="3"/>
                <c:pt idx="0">
                  <c:v>108</c:v>
                </c:pt>
                <c:pt idx="1">
                  <c:v>25</c:v>
                </c:pt>
                <c:pt idx="2">
                  <c:v>77</c:v>
                </c:pt>
              </c:numCache>
            </c:numRef>
          </c:val>
          <c:extLst>
            <c:ext xmlns:c16="http://schemas.microsoft.com/office/drawing/2014/chart" uri="{C3380CC4-5D6E-409C-BE32-E72D297353CC}">
              <c16:uniqueId val="{00000000-4696-4C89-B14E-9861EAB1E387}"/>
            </c:ext>
          </c:extLst>
        </c:ser>
        <c:dLbls>
          <c:showLegendKey val="0"/>
          <c:showVal val="0"/>
          <c:showCatName val="0"/>
          <c:showSerName val="0"/>
          <c:showPercent val="0"/>
          <c:showBubbleSize val="0"/>
        </c:dLbls>
        <c:gapWidth val="219"/>
        <c:overlap val="-27"/>
        <c:axId val="274100336"/>
        <c:axId val="274101776"/>
      </c:barChart>
      <c:catAx>
        <c:axId val="274100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crossAx val="274101776"/>
        <c:crosses val="autoZero"/>
        <c:auto val="1"/>
        <c:lblAlgn val="ctr"/>
        <c:lblOffset val="100"/>
        <c:noMultiLvlLbl val="0"/>
      </c:catAx>
      <c:valAx>
        <c:axId val="274101776"/>
        <c:scaling>
          <c:orientation val="minMax"/>
          <c:max val="1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ln w="12700">
                  <a:noFill/>
                </a:ln>
                <a:solidFill>
                  <a:schemeClr val="tx1">
                    <a:lumMod val="65000"/>
                    <a:lumOff val="35000"/>
                  </a:schemeClr>
                </a:solidFill>
                <a:latin typeface="+mn-lt"/>
                <a:ea typeface="+mn-ea"/>
                <a:cs typeface="+mn-cs"/>
              </a:defRPr>
            </a:pPr>
            <a:endParaRPr lang="zh-CN"/>
          </a:p>
        </c:txPr>
        <c:crossAx val="274100336"/>
        <c:crosses val="autoZero"/>
        <c:crossBetween val="between"/>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14D268-D9E6-BFF6-4643-450C4949F8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6E6082-95E7-217C-1664-BBAFC1629C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3F0FC-FC10-47E0-BB82-D07A83216057}" type="datetimeFigureOut">
              <a:rPr lang="en-US" smtClean="0"/>
              <a:t>4/28/2025</a:t>
            </a:fld>
            <a:endParaRPr lang="en-US"/>
          </a:p>
        </p:txBody>
      </p:sp>
      <p:sp>
        <p:nvSpPr>
          <p:cNvPr id="4" name="Footer Placeholder 3">
            <a:extLst>
              <a:ext uri="{FF2B5EF4-FFF2-40B4-BE49-F238E27FC236}">
                <a16:creationId xmlns:a16="http://schemas.microsoft.com/office/drawing/2014/main" id="{AE082438-3E99-3CEB-AA59-D995C58F23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0C7035-238D-F11A-A3A2-29A89B0176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CCF7FE-A591-4EC1-9491-CD144A9B43C5}" type="slidenum">
              <a:rPr lang="en-US" smtClean="0"/>
              <a:t>‹#›</a:t>
            </a:fld>
            <a:endParaRPr lang="en-US"/>
          </a:p>
        </p:txBody>
      </p:sp>
    </p:spTree>
    <p:extLst>
      <p:ext uri="{BB962C8B-B14F-4D97-AF65-F5344CB8AC3E}">
        <p14:creationId xmlns:p14="http://schemas.microsoft.com/office/powerpoint/2010/main" val="10870247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B461D-10C3-49B2-8E23-FD7F878286C2}"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355D9-9093-4BF3-A53E-8BBC9F3E92F0}" type="slidenum">
              <a:rPr lang="en-US" smtClean="0"/>
              <a:t>‹#›</a:t>
            </a:fld>
            <a:endParaRPr lang="en-US"/>
          </a:p>
        </p:txBody>
      </p:sp>
    </p:spTree>
    <p:extLst>
      <p:ext uri="{BB962C8B-B14F-4D97-AF65-F5344CB8AC3E}">
        <p14:creationId xmlns:p14="http://schemas.microsoft.com/office/powerpoint/2010/main" val="250072008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Today I am presenting the paper </a:t>
            </a:r>
            <a:r>
              <a:rPr lang="en-US"/>
              <a:t>Synthesizing Document Database Queries using Collection Abstractions. </a:t>
            </a:r>
          </a:p>
          <a:p>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I am </a:t>
            </a:r>
            <a:r>
              <a:rPr lang="en-US" b="0"/>
              <a:t>Qikang Liu from </a:t>
            </a:r>
            <a:r>
              <a:rPr lang="en-US" altLang="zh-CN"/>
              <a:t>Simon Fraser University, this is a joint work with </a:t>
            </a:r>
            <a:r>
              <a:rPr lang="en-US"/>
              <a:t>Yang He, </a:t>
            </a:r>
            <a:r>
              <a:rPr lang="en-US" err="1"/>
              <a:t>Yanwen</a:t>
            </a:r>
            <a:r>
              <a:rPr lang="en-US"/>
              <a:t> Cai, </a:t>
            </a:r>
            <a:r>
              <a:rPr lang="en-US" err="1"/>
              <a:t>Byeongguk</a:t>
            </a:r>
            <a:r>
              <a:rPr lang="en-US"/>
              <a:t> Kwak, Yuepeng Wang</a:t>
            </a:r>
          </a:p>
          <a:p>
            <a:endParaRPr lang="zh-CN" altLang="en-US"/>
          </a:p>
        </p:txBody>
      </p:sp>
    </p:spTree>
    <p:extLst>
      <p:ext uri="{BB962C8B-B14F-4D97-AF65-F5344CB8AC3E}">
        <p14:creationId xmlns:p14="http://schemas.microsoft.com/office/powerpoint/2010/main" val="1048541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prune infeasible sketches </a:t>
            </a:r>
            <a:r>
              <a:rPr lang="en-US" altLang="zh-CN" dirty="0"/>
              <a:t>use the abstraction</a:t>
            </a:r>
            <a:r>
              <a:rPr lang="en-US" dirty="0"/>
              <a:t>?</a:t>
            </a:r>
          </a:p>
          <a:p>
            <a:endParaRPr lang="en-US" dirty="0"/>
          </a:p>
          <a:p>
            <a:r>
              <a:rPr lang="en-US" dirty="0"/>
              <a:t>[click]</a:t>
            </a:r>
          </a:p>
          <a:p>
            <a:r>
              <a:rPr lang="en-US" dirty="0"/>
              <a:t>Given a sketch and an abstract input example, we evaluate the sketch based on abstract semantics. The output will be an abstract collection.</a:t>
            </a:r>
          </a:p>
          <a:p>
            <a:endParaRPr lang="en-US" dirty="0"/>
          </a:p>
          <a:p>
            <a:r>
              <a:rPr lang="en-US" dirty="0"/>
              <a:t>[click]</a:t>
            </a:r>
          </a:p>
          <a:p>
            <a:r>
              <a:rPr lang="en-US" dirty="0"/>
              <a:t>Then, if the abstract output does not over-approximate the output example, we can determine that the sketch is infeasible and can be pruned.</a:t>
            </a:r>
          </a:p>
          <a:p>
            <a:endParaRPr lang="en-US" dirty="0"/>
          </a:p>
          <a:p>
            <a:endParaRPr lang="en-US" dirty="0"/>
          </a:p>
        </p:txBody>
      </p:sp>
    </p:spTree>
    <p:extLst>
      <p:ext uri="{BB962C8B-B14F-4D97-AF65-F5344CB8AC3E}">
        <p14:creationId xmlns:p14="http://schemas.microsoft.com/office/powerpoint/2010/main" val="2350765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evaluate a sketch?</a:t>
            </a:r>
          </a:p>
          <a:p>
            <a:endParaRPr lang="en-US" dirty="0"/>
          </a:p>
          <a:p>
            <a:r>
              <a:rPr lang="en-US" dirty="0"/>
              <a:t>[click]</a:t>
            </a:r>
          </a:p>
          <a:p>
            <a:r>
              <a:rPr lang="en-US" dirty="0"/>
              <a:t>Given the abstract input on the left and the sketch on the right.</a:t>
            </a:r>
          </a:p>
          <a:p>
            <a:endParaRPr lang="en-US" dirty="0"/>
          </a:p>
          <a:p>
            <a:r>
              <a:rPr lang="en-US" dirty="0"/>
              <a:t>[click]</a:t>
            </a:r>
          </a:p>
          <a:p>
            <a:r>
              <a:rPr lang="en-US" altLang="zh-CN" dirty="0"/>
              <a:t>The evaluation starts from the collection name, then query operators in order.</a:t>
            </a:r>
            <a:endParaRPr lang="en-US" dirty="0"/>
          </a:p>
          <a:p>
            <a:endParaRPr lang="en-US" dirty="0"/>
          </a:p>
          <a:p>
            <a:r>
              <a:rPr lang="en-US" dirty="0"/>
              <a:t>[click]</a:t>
            </a:r>
          </a:p>
          <a:p>
            <a:r>
              <a:rPr lang="en-US" dirty="0"/>
              <a:t>We first evaluate student.</a:t>
            </a:r>
          </a:p>
          <a:p>
            <a:endParaRPr lang="en-US" dirty="0"/>
          </a:p>
          <a:p>
            <a:r>
              <a:rPr lang="en-US" dirty="0"/>
              <a:t>[click]</a:t>
            </a:r>
          </a:p>
          <a:p>
            <a:r>
              <a:rPr lang="en-US" dirty="0"/>
              <a:t>The result will be the corresponding abstract collection.</a:t>
            </a:r>
          </a:p>
          <a:p>
            <a:endParaRPr lang="en-US" dirty="0"/>
          </a:p>
          <a:p>
            <a:r>
              <a:rPr lang="en-US" dirty="0"/>
              <a:t>[click]</a:t>
            </a:r>
          </a:p>
          <a:p>
            <a:r>
              <a:rPr lang="en-US" dirty="0"/>
              <a:t>Next, we evaluate the match operator.</a:t>
            </a:r>
          </a:p>
          <a:p>
            <a:endParaRPr lang="en-US" dirty="0"/>
          </a:p>
          <a:p>
            <a:r>
              <a:rPr lang="en-US" dirty="0"/>
              <a:t>[click]</a:t>
            </a:r>
          </a:p>
          <a:p>
            <a:r>
              <a:rPr lang="en-US" dirty="0"/>
              <a:t>The result will be this. Match does not change the type, so it keeps the same. However, it filters documents, so the size becomes smaller. Now it is less than 2.</a:t>
            </a:r>
          </a:p>
          <a:p>
            <a:endParaRPr lang="en-US" dirty="0"/>
          </a:p>
          <a:p>
            <a:r>
              <a:rPr lang="en-US" dirty="0"/>
              <a:t>There are no more operators, so the evaluation ends here. This abstract collection is our abstract output.</a:t>
            </a:r>
          </a:p>
          <a:p>
            <a:endParaRPr lang="en-US" dirty="0"/>
          </a:p>
        </p:txBody>
      </p:sp>
    </p:spTree>
    <p:extLst>
      <p:ext uri="{BB962C8B-B14F-4D97-AF65-F5344CB8AC3E}">
        <p14:creationId xmlns:p14="http://schemas.microsoft.com/office/powerpoint/2010/main" val="3353485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with the abstract output, we check the feasibility by checking over-approximation.</a:t>
            </a:r>
          </a:p>
          <a:p>
            <a:endParaRPr lang="en-US" dirty="0"/>
          </a:p>
          <a:p>
            <a:r>
              <a:rPr lang="en-US" dirty="0"/>
              <a:t>More specifically, it is checking whether the output example matches the </a:t>
            </a:r>
            <a:r>
              <a:rPr lang="en-US" altLang="zh-CN" dirty="0">
                <a:solidFill>
                  <a:srgbClr val="0070C0"/>
                </a:solidFill>
              </a:rPr>
              <a:t>document </a:t>
            </a:r>
            <a:r>
              <a:rPr lang="en-US" dirty="0"/>
              <a:t>type and collection size of the abstract output.</a:t>
            </a:r>
          </a:p>
          <a:p>
            <a:endParaRPr lang="en-US" dirty="0"/>
          </a:p>
          <a:p>
            <a:r>
              <a:rPr lang="en-US" dirty="0"/>
              <a:t>[click]</a:t>
            </a:r>
          </a:p>
          <a:p>
            <a:r>
              <a:rPr lang="en-US" dirty="0"/>
              <a:t>Given this output example,</a:t>
            </a:r>
          </a:p>
          <a:p>
            <a:endParaRPr lang="en-US" dirty="0"/>
          </a:p>
          <a:p>
            <a:r>
              <a:rPr lang="en-US" dirty="0"/>
              <a:t>[click]</a:t>
            </a:r>
          </a:p>
          <a:p>
            <a:r>
              <a:rPr lang="en-US" dirty="0"/>
              <a:t>The previous sketch and its abstract output.</a:t>
            </a:r>
          </a:p>
          <a:p>
            <a:endParaRPr lang="en-US" dirty="0"/>
          </a:p>
          <a:p>
            <a:r>
              <a:rPr lang="en-US" dirty="0"/>
              <a:t>[click]</a:t>
            </a:r>
          </a:p>
          <a:p>
            <a:r>
              <a:rPr lang="en-US" dirty="0"/>
              <a:t>Compare the abstract output with the output example, we can find the type of score does not match. One is number but another is array.</a:t>
            </a:r>
          </a:p>
          <a:p>
            <a:endParaRPr lang="en-US" dirty="0"/>
          </a:p>
          <a:p>
            <a:r>
              <a:rPr lang="en-US" dirty="0"/>
              <a:t>[click]</a:t>
            </a:r>
          </a:p>
          <a:p>
            <a:r>
              <a:rPr lang="en-US" dirty="0"/>
              <a:t>Therefore, this sketch is infeasible and can be pruned.</a:t>
            </a:r>
          </a:p>
          <a:p>
            <a:endParaRPr lang="en-US" dirty="0"/>
          </a:p>
          <a:p>
            <a:r>
              <a:rPr lang="en-US" dirty="0"/>
              <a:t>[click]</a:t>
            </a:r>
          </a:p>
          <a:p>
            <a:r>
              <a:rPr lang="en-US" dirty="0"/>
              <a:t>Look at another sketch and its abstract output.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find the type matches. The size also matches as it is unbounded.</a:t>
            </a:r>
          </a:p>
          <a:p>
            <a:endParaRPr lang="en-US" dirty="0"/>
          </a:p>
          <a:p>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this one is feasible. Then we try to complete it and get the correct query.</a:t>
            </a:r>
          </a:p>
          <a:p>
            <a:endParaRPr lang="en-US" dirty="0"/>
          </a:p>
        </p:txBody>
      </p:sp>
    </p:spTree>
    <p:extLst>
      <p:ext uri="{BB962C8B-B14F-4D97-AF65-F5344CB8AC3E}">
        <p14:creationId xmlns:p14="http://schemas.microsoft.com/office/powerpoint/2010/main" val="3561940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part is the evaluation of our technique.</a:t>
            </a:r>
          </a:p>
          <a:p>
            <a:endParaRPr lang="en-US" dirty="0"/>
          </a:p>
          <a:p>
            <a:r>
              <a:rPr lang="en-US" dirty="0"/>
              <a:t>[click]</a:t>
            </a:r>
          </a:p>
          <a:p>
            <a:r>
              <a:rPr lang="en-US" dirty="0"/>
              <a:t>We implemented a synthesizer called </a:t>
            </a:r>
            <a:r>
              <a:rPr lang="en-US" dirty="0" err="1"/>
              <a:t>nosdaq</a:t>
            </a:r>
            <a:r>
              <a:rPr lang="en-US" dirty="0"/>
              <a:t>.</a:t>
            </a:r>
          </a:p>
          <a:p>
            <a:endParaRPr lang="en-US" dirty="0"/>
          </a:p>
          <a:p>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evaluated it on 110 benchmarks within a 5-minute time limit</a:t>
            </a:r>
          </a:p>
          <a:p>
            <a:endParaRPr lang="en-US" dirty="0"/>
          </a:p>
          <a:p>
            <a:r>
              <a:rPr lang="en-US" dirty="0"/>
              <a:t>[click]</a:t>
            </a:r>
          </a:p>
          <a:p>
            <a:r>
              <a:rPr lang="en-US" dirty="0"/>
              <a:t>Benchmarks are from </a:t>
            </a:r>
            <a:r>
              <a:rPr lang="en-US" dirty="0" err="1"/>
              <a:t>stackoverflow</a:t>
            </a:r>
            <a:r>
              <a:rPr lang="en-US" dirty="0"/>
              <a:t>, </a:t>
            </a:r>
            <a:r>
              <a:rPr lang="en-US" dirty="0" err="1"/>
              <a:t>mongodb</a:t>
            </a:r>
            <a:r>
              <a:rPr lang="en-US" dirty="0"/>
              <a:t> official document, twitter </a:t>
            </a:r>
            <a:r>
              <a:rPr lang="en-US" dirty="0" err="1"/>
              <a:t>api</a:t>
            </a:r>
            <a:r>
              <a:rPr lang="en-US" dirty="0"/>
              <a:t> document, and Kaggle competition.</a:t>
            </a:r>
          </a:p>
          <a:p>
            <a:endParaRPr lang="en-US" dirty="0"/>
          </a:p>
          <a:p>
            <a:r>
              <a:rPr lang="en-US" dirty="0"/>
              <a:t>[click]</a:t>
            </a:r>
          </a:p>
          <a:p>
            <a:r>
              <a:rPr lang="en-US" dirty="0"/>
              <a:t>As a result, </a:t>
            </a:r>
            <a:r>
              <a:rPr lang="en-US" dirty="0" err="1"/>
              <a:t>nosdaq</a:t>
            </a:r>
            <a:r>
              <a:rPr lang="en-US" dirty="0"/>
              <a:t> can solve 108 benchmarks in an average time of 14 seconds. This demonstrates the effectiveness and efficiency of out technique.</a:t>
            </a:r>
          </a:p>
          <a:p>
            <a:endParaRPr lang="en-US" dirty="0"/>
          </a:p>
          <a:p>
            <a:endParaRPr lang="en-US" dirty="0"/>
          </a:p>
          <a:p>
            <a:endParaRPr lang="en-US" dirty="0"/>
          </a:p>
        </p:txBody>
      </p:sp>
    </p:spTree>
    <p:extLst>
      <p:ext uri="{BB962C8B-B14F-4D97-AF65-F5344CB8AC3E}">
        <p14:creationId xmlns:p14="http://schemas.microsoft.com/office/powerpoint/2010/main" val="460553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learn the effectiveness of our abstraction, we did an ablation study.</a:t>
            </a:r>
          </a:p>
          <a:p>
            <a:endParaRPr lang="en-US" dirty="0"/>
          </a:p>
          <a:p>
            <a:r>
              <a:rPr lang="en-US" dirty="0"/>
              <a:t>In this figure, X-axis is the number of solved benchmarks. Y-axis is the solving time. Thus, lower line performs better.</a:t>
            </a:r>
          </a:p>
          <a:p>
            <a:endParaRPr lang="en-US" dirty="0"/>
          </a:p>
          <a:p>
            <a:r>
              <a:rPr lang="en-US" dirty="0"/>
              <a:t>The blue line is the original synthesizer. The other three lines are removing the size, type and both.</a:t>
            </a:r>
          </a:p>
          <a:p>
            <a:endParaRPr lang="en-US" dirty="0"/>
          </a:p>
          <a:p>
            <a:r>
              <a:rPr lang="en-US" dirty="0"/>
              <a:t>[click]</a:t>
            </a:r>
          </a:p>
          <a:p>
            <a:r>
              <a:rPr lang="en-US" dirty="0"/>
              <a:t>From this figure, we can conclude that both type and size are effective in pruning the search space.</a:t>
            </a:r>
          </a:p>
          <a:p>
            <a:endParaRPr lang="en-US" dirty="0"/>
          </a:p>
          <a:p>
            <a:r>
              <a:rPr lang="en-US" dirty="0"/>
              <a:t>//if really cannot finish remove this. &lt; 11min</a:t>
            </a:r>
          </a:p>
        </p:txBody>
      </p:sp>
    </p:spTree>
    <p:extLst>
      <p:ext uri="{BB962C8B-B14F-4D97-AF65-F5344CB8AC3E}">
        <p14:creationId xmlns:p14="http://schemas.microsoft.com/office/powerpoint/2010/main" val="560044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compared with two baselines.</a:t>
            </a:r>
          </a:p>
          <a:p>
            <a:endParaRPr lang="en-US" dirty="0"/>
          </a:p>
          <a:p>
            <a:r>
              <a:rPr lang="en-US" dirty="0"/>
              <a:t>One is </a:t>
            </a:r>
            <a:r>
              <a:rPr lang="en-US" dirty="0" err="1"/>
              <a:t>EUSolver</a:t>
            </a:r>
            <a:r>
              <a:rPr lang="en-US" dirty="0"/>
              <a:t>, a state of art synthesizer using enumerative search. It solved 25 benchmarks.</a:t>
            </a:r>
          </a:p>
          <a:p>
            <a:endParaRPr lang="en-US" dirty="0"/>
          </a:p>
          <a:p>
            <a:r>
              <a:rPr lang="en-US" dirty="0"/>
              <a:t>Another one is the LLM based approach. We chose ChatGPT-4o and provided it with the same input-output examples. As a result, it solved 77 benchmarks.</a:t>
            </a:r>
          </a:p>
          <a:p>
            <a:endParaRPr lang="en-US" dirty="0"/>
          </a:p>
          <a:p>
            <a:r>
              <a:rPr lang="en-US" dirty="0"/>
              <a:t>[click]</a:t>
            </a:r>
          </a:p>
          <a:p>
            <a:r>
              <a:rPr lang="en-US" dirty="0"/>
              <a:t>By the comparison, we can conclude that </a:t>
            </a:r>
            <a:r>
              <a:rPr lang="en-US" dirty="0" err="1"/>
              <a:t>nosdaq</a:t>
            </a:r>
            <a:r>
              <a:rPr lang="en-US" dirty="0"/>
              <a:t> is more effective than other two baselines.</a:t>
            </a:r>
          </a:p>
        </p:txBody>
      </p:sp>
    </p:spTree>
    <p:extLst>
      <p:ext uri="{BB962C8B-B14F-4D97-AF65-F5344CB8AC3E}">
        <p14:creationId xmlns:p14="http://schemas.microsoft.com/office/powerpoint/2010/main" val="3091662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p>
          <a:p>
            <a:r>
              <a:rPr lang="en-US" dirty="0"/>
              <a:t>In summary, we propose a novel collection abstraction to synthesize document database queries over complex data model and query language.</a:t>
            </a:r>
          </a:p>
          <a:p>
            <a:endParaRPr lang="en-US" dirty="0"/>
          </a:p>
          <a:p>
            <a:r>
              <a:rPr lang="en-US" dirty="0"/>
              <a:t>Thanks for your listening.</a:t>
            </a:r>
          </a:p>
        </p:txBody>
      </p:sp>
    </p:spTree>
    <p:extLst>
      <p:ext uri="{BB962C8B-B14F-4D97-AF65-F5344CB8AC3E}">
        <p14:creationId xmlns:p14="http://schemas.microsoft.com/office/powerpoint/2010/main" val="112397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[click]</a:t>
            </a:r>
          </a:p>
          <a:p>
            <a:r>
              <a:rPr lang="en-US" sz="1200" dirty="0"/>
              <a:t>Document databases such as MongoDB are increasingly popular in social media and online shopping platforms. </a:t>
            </a:r>
          </a:p>
          <a:p>
            <a:endParaRPr lang="en-US" sz="1200" dirty="0"/>
          </a:p>
          <a:p>
            <a:r>
              <a:rPr lang="en-US" sz="1200" dirty="0"/>
              <a:t>[click]</a:t>
            </a:r>
          </a:p>
          <a:p>
            <a:r>
              <a:rPr lang="en-US" sz="1200" dirty="0"/>
              <a:t>However, it's challenging to write queries due to the complex data model and query language.</a:t>
            </a:r>
          </a:p>
          <a:p>
            <a:endParaRPr lang="en-US" sz="1200" dirty="0"/>
          </a:p>
          <a:p>
            <a:r>
              <a:rPr lang="en-US" sz="1200" dirty="0"/>
              <a:t>[click]</a:t>
            </a:r>
          </a:p>
          <a:p>
            <a:r>
              <a:rPr lang="en-US" sz="1200" dirty="0"/>
              <a:t>From </a:t>
            </a:r>
            <a:r>
              <a:rPr lang="en-US" sz="1200" dirty="0" err="1"/>
              <a:t>stackoverflow</a:t>
            </a:r>
            <a:r>
              <a:rPr lang="en-US" sz="1200" dirty="0"/>
              <a:t> we can find many users asking about how to write a </a:t>
            </a:r>
            <a:r>
              <a:rPr lang="en-US" sz="1200" dirty="0" err="1"/>
              <a:t>mongodb</a:t>
            </a:r>
            <a:r>
              <a:rPr lang="en-US" sz="1200" dirty="0"/>
              <a:t> query.</a:t>
            </a:r>
          </a:p>
          <a:p>
            <a:endParaRPr lang="en-US" sz="1200" dirty="0"/>
          </a:p>
          <a:p>
            <a:r>
              <a:rPr lang="en-US" sz="1200" dirty="0"/>
              <a:t>[click] * 2</a:t>
            </a:r>
          </a:p>
          <a:p>
            <a:r>
              <a:rPr lang="en-US" sz="1200" dirty="0"/>
              <a:t>The high number of views and votes reflects users' need for assisting with </a:t>
            </a:r>
            <a:r>
              <a:rPr lang="en-US" sz="1200"/>
              <a:t>writing queries</a:t>
            </a:r>
            <a:r>
              <a:rPr lang="en-US" sz="1200" dirty="0"/>
              <a:t>. </a:t>
            </a:r>
          </a:p>
          <a:p>
            <a:endParaRPr lang="en-US" dirty="0"/>
          </a:p>
          <a:p>
            <a:endParaRPr lang="en-US" dirty="0"/>
          </a:p>
        </p:txBody>
      </p:sp>
    </p:spTree>
    <p:extLst>
      <p:ext uri="{BB962C8B-B14F-4D97-AF65-F5344CB8AC3E}">
        <p14:creationId xmlns:p14="http://schemas.microsoft.com/office/powerpoint/2010/main" val="1529462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 database uses document as a data record. Collection is a list of documents.</a:t>
            </a:r>
          </a:p>
          <a:p>
            <a:endParaRPr lang="en-US" dirty="0"/>
          </a:p>
          <a:p>
            <a:r>
              <a:rPr lang="en-US" dirty="0"/>
              <a:t>[click]</a:t>
            </a:r>
          </a:p>
          <a:p>
            <a:r>
              <a:rPr lang="en-US" dirty="0"/>
              <a:t>Here is an example, </a:t>
            </a:r>
          </a:p>
          <a:p>
            <a:endParaRPr lang="en-US" dirty="0"/>
          </a:p>
          <a:p>
            <a:r>
              <a:rPr lang="en-US" dirty="0"/>
              <a:t>[click]</a:t>
            </a:r>
          </a:p>
          <a:p>
            <a:r>
              <a:rPr lang="en-US" dirty="0"/>
              <a:t>This </a:t>
            </a:r>
            <a:r>
              <a:rPr lang="en-US" dirty="0" err="1"/>
              <a:t>json</a:t>
            </a:r>
            <a:r>
              <a:rPr lang="en-US" dirty="0"/>
              <a:t>-like structure is called a document.</a:t>
            </a:r>
          </a:p>
          <a:p>
            <a:endParaRPr lang="en-US" dirty="0"/>
          </a:p>
          <a:p>
            <a:r>
              <a:rPr lang="en-US" dirty="0"/>
              <a:t>[click]</a:t>
            </a:r>
          </a:p>
          <a:p>
            <a:r>
              <a:rPr lang="en-US" dirty="0"/>
              <a:t>The document list is called a collection</a:t>
            </a:r>
          </a:p>
          <a:p>
            <a:endParaRPr lang="en-US" dirty="0"/>
          </a:p>
          <a:p>
            <a:r>
              <a:rPr lang="en-US" dirty="0"/>
              <a:t>[click]</a:t>
            </a:r>
          </a:p>
          <a:p>
            <a:r>
              <a:rPr lang="en-US" dirty="0"/>
              <a:t>The entire structure </a:t>
            </a:r>
            <a:r>
              <a:rPr lang="en-US" altLang="zh-CN" dirty="0"/>
              <a:t>is a document database,</a:t>
            </a:r>
            <a:r>
              <a:rPr lang="en-US" dirty="0"/>
              <a:t> which maps collection name to collection. Here the collection name is student.</a:t>
            </a:r>
          </a:p>
        </p:txBody>
      </p:sp>
    </p:spTree>
    <p:extLst>
      <p:ext uri="{BB962C8B-B14F-4D97-AF65-F5344CB8AC3E}">
        <p14:creationId xmlns:p14="http://schemas.microsoft.com/office/powerpoint/2010/main" val="413452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motivating example of the query. </a:t>
            </a:r>
          </a:p>
          <a:p>
            <a:endParaRPr lang="en-US" dirty="0"/>
          </a:p>
          <a:p>
            <a:r>
              <a:rPr lang="en-US" dirty="0"/>
              <a:t>[click]</a:t>
            </a:r>
          </a:p>
          <a:p>
            <a:r>
              <a:rPr lang="en-US" dirty="0"/>
              <a:t>With the previous database, we want to find scores that is higher than 50, then output the score and the info attribute.</a:t>
            </a:r>
          </a:p>
          <a:p>
            <a:endParaRPr lang="en-US" dirty="0"/>
          </a:p>
          <a:p>
            <a:r>
              <a:rPr lang="en-US" dirty="0"/>
              <a:t>[click]</a:t>
            </a:r>
          </a:p>
          <a:p>
            <a:r>
              <a:rPr lang="en-US" dirty="0"/>
              <a:t>We can write the following query.</a:t>
            </a:r>
          </a:p>
          <a:p>
            <a:endParaRPr lang="en-US" dirty="0"/>
          </a:p>
          <a:p>
            <a:r>
              <a:rPr lang="en-US" dirty="0"/>
              <a:t>[click]</a:t>
            </a:r>
          </a:p>
          <a:p>
            <a:r>
              <a:rPr lang="en-US" dirty="0"/>
              <a:t>Running this query on the database, we can get this document list as output.</a:t>
            </a:r>
          </a:p>
          <a:p>
            <a:endParaRPr lang="en-US" dirty="0"/>
          </a:p>
          <a:p>
            <a:r>
              <a:rPr lang="en-US" dirty="0"/>
              <a:t>[click]</a:t>
            </a:r>
          </a:p>
          <a:p>
            <a:r>
              <a:rPr lang="en-US" dirty="0"/>
              <a:t>However, it can be challenging for a new user to write as unwind operator can be difficult to understand.</a:t>
            </a:r>
          </a:p>
          <a:p>
            <a:endParaRPr lang="en-US" dirty="0"/>
          </a:p>
          <a:p>
            <a:r>
              <a:rPr lang="en-US" dirty="0"/>
              <a:t>How can we help users to write queries?</a:t>
            </a:r>
          </a:p>
        </p:txBody>
      </p:sp>
    </p:spTree>
    <p:extLst>
      <p:ext uri="{BB962C8B-B14F-4D97-AF65-F5344CB8AC3E}">
        <p14:creationId xmlns:p14="http://schemas.microsoft.com/office/powerpoint/2010/main" val="3489196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comes to the program synthesis technique.</a:t>
            </a:r>
          </a:p>
          <a:p>
            <a:endParaRPr lang="en-US" dirty="0"/>
          </a:p>
          <a:p>
            <a:r>
              <a:rPr lang="en-US" dirty="0"/>
              <a:t>Given input-output examples, the synthesizer can automatically generate a MongoDB query that satisfies all the examples.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[click]</a:t>
            </a:r>
            <a:endParaRPr lang="en-US" dirty="0"/>
          </a:p>
          <a:p>
            <a:r>
              <a:rPr lang="en-US" dirty="0"/>
              <a:t>Here, satisfying examples means that, running the querying on input example will produce the output example</a:t>
            </a:r>
          </a:p>
        </p:txBody>
      </p:sp>
    </p:spTree>
    <p:extLst>
      <p:ext uri="{BB962C8B-B14F-4D97-AF65-F5344CB8AC3E}">
        <p14:creationId xmlns:p14="http://schemas.microsoft.com/office/powerpoint/2010/main" val="172851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But there exists some challenges to synthesize these queries.</a:t>
            </a:r>
          </a:p>
          <a:p>
            <a:endParaRPr lang="en-US" altLang="zh-CN" dirty="0"/>
          </a:p>
          <a:p>
            <a:r>
              <a:rPr lang="en-US" altLang="zh-CN" dirty="0"/>
              <a:t>[click]</a:t>
            </a:r>
          </a:p>
          <a:p>
            <a:r>
              <a:rPr lang="en-US" altLang="zh-CN" dirty="0"/>
              <a:t>First, the data model and query semantics in document database are complex.</a:t>
            </a:r>
          </a:p>
          <a:p>
            <a:endParaRPr lang="en-US" altLang="zh-CN" dirty="0"/>
          </a:p>
          <a:p>
            <a:r>
              <a:rPr lang="en-US" altLang="zh-CN" dirty="0"/>
              <a:t>[click]</a:t>
            </a:r>
          </a:p>
          <a:p>
            <a:r>
              <a:rPr lang="en-US" altLang="zh-CN" dirty="0"/>
              <a:t>Specifically, document and array attribute, can create </a:t>
            </a:r>
            <a:r>
              <a:rPr lang="en-US" dirty="0"/>
              <a:t>a deeply nested structure.</a:t>
            </a:r>
            <a:endParaRPr lang="en-US" altLang="zh-CN" dirty="0"/>
          </a:p>
          <a:p>
            <a:endParaRPr lang="en-US" altLang="zh-CN" dirty="0"/>
          </a:p>
          <a:p>
            <a:r>
              <a:rPr lang="en-US" altLang="zh-CN" dirty="0"/>
              <a:t>[click]</a:t>
            </a:r>
          </a:p>
          <a:p>
            <a:r>
              <a:rPr lang="en-US" altLang="zh-CN" dirty="0"/>
              <a:t>For example, this document is deeply nested with an array. Data like this can be over complex.</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addition, specialized query operators for the nested structure, such as unwind, have complicated semantics</a:t>
            </a:r>
          </a:p>
          <a:p>
            <a:endParaRPr lang="en-US" altLang="zh-CN" dirty="0"/>
          </a:p>
          <a:p>
            <a:r>
              <a:rPr lang="en-US" altLang="zh-CN" dirty="0"/>
              <a:t>[click]</a:t>
            </a:r>
          </a:p>
          <a:p>
            <a:r>
              <a:rPr lang="en-US" altLang="zh-CN" dirty="0"/>
              <a:t>Second, the search space of the candidate queries is large.</a:t>
            </a:r>
          </a:p>
          <a:p>
            <a:endParaRPr lang="en-US" altLang="zh-CN" dirty="0"/>
          </a:p>
          <a:p>
            <a:r>
              <a:rPr lang="en-US" altLang="zh-CN" dirty="0"/>
              <a:t>[click]</a:t>
            </a:r>
          </a:p>
          <a:p>
            <a:r>
              <a:rPr lang="en-US" altLang="zh-CN" dirty="0"/>
              <a:t>There are many different query operators.</a:t>
            </a:r>
          </a:p>
          <a:p>
            <a:endParaRPr lang="en-US" altLang="zh-CN" dirty="0"/>
          </a:p>
          <a:p>
            <a:r>
              <a:rPr lang="en-US" altLang="zh-CN" dirty="0"/>
              <a:t>[click]</a:t>
            </a:r>
          </a:p>
          <a:p>
            <a:r>
              <a:rPr lang="en-US" altLang="zh-CN" dirty="0"/>
              <a:t>For each operator, there are numerous </a:t>
            </a:r>
            <a:r>
              <a:rPr lang="en-US" altLang="zh-CN"/>
              <a:t>argument choices.</a:t>
            </a:r>
          </a:p>
          <a:p>
            <a:endParaRPr lang="en-US" altLang="zh-CN" dirty="0"/>
          </a:p>
          <a:p>
            <a:r>
              <a:rPr lang="en-US" altLang="zh-CN" dirty="0"/>
              <a:t>[click]</a:t>
            </a:r>
          </a:p>
          <a:p>
            <a:r>
              <a:rPr lang="en-US" altLang="zh-CN" dirty="0"/>
              <a:t>In this example query, the argument of the unwind operator can be any array attributes. match and project operator have more possibilities.</a:t>
            </a:r>
          </a:p>
          <a:p>
            <a:endParaRPr lang="en-US" altLang="zh-CN" dirty="0"/>
          </a:p>
          <a:p>
            <a:r>
              <a:rPr lang="en-US" altLang="zh-CN" dirty="0"/>
              <a:t>[click]</a:t>
            </a:r>
          </a:p>
          <a:p>
            <a:r>
              <a:rPr lang="en-US" altLang="zh-CN" dirty="0"/>
              <a:t>What's more, there exists many different operator combinations, thus creating a huge search space.</a:t>
            </a:r>
          </a:p>
          <a:p>
            <a:endParaRPr lang="en-US" altLang="zh-CN" dirty="0"/>
          </a:p>
        </p:txBody>
      </p:sp>
    </p:spTree>
    <p:extLst>
      <p:ext uri="{BB962C8B-B14F-4D97-AF65-F5344CB8AC3E}">
        <p14:creationId xmlns:p14="http://schemas.microsoft.com/office/powerpoint/2010/main" val="821733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How can we make the synthesis more efficient? Our key idea is pruning infeasible sketches using abstractions </a:t>
            </a:r>
          </a:p>
          <a:p>
            <a:pPr marL="0" indent="0">
              <a:buFontTx/>
              <a:buNone/>
            </a:pPr>
            <a:endParaRPr lang="en-US" dirty="0"/>
          </a:p>
          <a:p>
            <a:pPr marL="0" indent="0">
              <a:buFontTx/>
              <a:buNone/>
            </a:pPr>
            <a:r>
              <a:rPr lang="en-US" dirty="0"/>
              <a:t>[click]</a:t>
            </a:r>
          </a:p>
          <a:p>
            <a:pPr marL="0" indent="0">
              <a:buFontTx/>
              <a:buNone/>
            </a:pPr>
            <a:r>
              <a:rPr lang="en-US" dirty="0"/>
              <a:t>A sketch is a partial query with unknown arguments that can represent many concrete queries. For example, this sketch represents many concrete queries as there exists many different argument choices for unwind operator.</a:t>
            </a:r>
          </a:p>
          <a:p>
            <a:pPr marL="0" indent="0">
              <a:buFontTx/>
              <a:buNone/>
            </a:pPr>
            <a:endParaRPr lang="en-US" dirty="0"/>
          </a:p>
          <a:p>
            <a:pPr marL="0" indent="0">
              <a:buFontTx/>
              <a:buNone/>
            </a:pPr>
            <a:r>
              <a:rPr lang="en-US" dirty="0"/>
              <a:t>[click]</a:t>
            </a:r>
          </a:p>
          <a:p>
            <a:pPr marL="0" indent="0">
              <a:buFontTx/>
              <a:buNone/>
            </a:pPr>
            <a:r>
              <a:rPr lang="en-US" dirty="0"/>
              <a:t>To speed up the synthesis, we prune many queries in one step by pruning an infeasible sketch. </a:t>
            </a:r>
          </a:p>
          <a:p>
            <a:pPr marL="0" indent="0">
              <a:buFontTx/>
              <a:buNone/>
            </a:pPr>
            <a:endParaRPr lang="en-US" dirty="0"/>
          </a:p>
          <a:p>
            <a:pPr marL="0" indent="0">
              <a:buFontTx/>
              <a:buNone/>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because an infeasible sketch represents queries that are </a:t>
            </a:r>
            <a:r>
              <a:rPr lang="en-US" dirty="0">
                <a:solidFill>
                  <a:srgbClr val="FF0000"/>
                </a:solidFill>
              </a:rPr>
              <a:t>never correct</a:t>
            </a:r>
            <a:r>
              <a:rPr lang="en-US" dirty="0"/>
              <a:t> no matter what arguments are.</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to prune a sketch?</a:t>
            </a:r>
          </a:p>
          <a:p>
            <a:pPr marL="0" indent="0">
              <a:buFontTx/>
              <a:buNone/>
            </a:pPr>
            <a:r>
              <a:rPr lang="en-US" dirty="0"/>
              <a:t>[click]</a:t>
            </a:r>
          </a:p>
          <a:p>
            <a:pPr marL="0" indent="0">
              <a:buFontTx/>
              <a:buNone/>
            </a:pPr>
            <a:r>
              <a:rPr lang="en-US" dirty="0"/>
              <a:t>We use abstraction, which contains the document type and collection size, to over-approximate the complex data.</a:t>
            </a:r>
          </a:p>
          <a:p>
            <a:pPr marL="0" indent="0">
              <a:buFontTx/>
              <a:buNone/>
            </a:pPr>
            <a:endParaRPr lang="en-US" dirty="0"/>
          </a:p>
          <a:p>
            <a:pPr marL="0" indent="0">
              <a:buFontTx/>
              <a:buNone/>
            </a:pPr>
            <a:r>
              <a:rPr lang="en-US" dirty="0"/>
              <a:t>Here, collection size refers to the number of documents. We will give more details about the abstraction later.</a:t>
            </a:r>
          </a:p>
          <a:p>
            <a:pPr marL="0" indent="0">
              <a:buFontTx/>
              <a:buNone/>
            </a:pPr>
            <a:endParaRPr lang="en-US" dirty="0"/>
          </a:p>
          <a:p>
            <a:pPr marL="0" indent="0">
              <a:buFontTx/>
              <a:buNone/>
            </a:pPr>
            <a:r>
              <a:rPr lang="en-US" dirty="0"/>
              <a:t>[click]</a:t>
            </a:r>
          </a:p>
          <a:p>
            <a:pPr marL="0" indent="0">
              <a:buFontTx/>
              <a:buNone/>
            </a:pPr>
            <a:r>
              <a:rPr lang="en-US" dirty="0"/>
              <a:t>Now, we can determine the feasibility of the sketch based on the abstraction.</a:t>
            </a:r>
          </a:p>
          <a:p>
            <a:pPr marL="0" indent="0">
              <a:buFontTx/>
              <a:buNone/>
            </a:pPr>
            <a:endParaRPr lang="en-US" dirty="0"/>
          </a:p>
        </p:txBody>
      </p:sp>
    </p:spTree>
    <p:extLst>
      <p:ext uri="{BB962C8B-B14F-4D97-AF65-F5344CB8AC3E}">
        <p14:creationId xmlns:p14="http://schemas.microsoft.com/office/powerpoint/2010/main" val="2982596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935C5-FA06-066B-1A8E-758BFD2220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B5CD7F-77D6-D5DA-EEC1-2A535BA427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8C2563-52B3-3691-153D-8383695996A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our workflow based on the key idea.</a:t>
            </a:r>
          </a:p>
          <a:p>
            <a:endParaRPr lang="en-US" dirty="0"/>
          </a:p>
          <a:p>
            <a:r>
              <a:rPr lang="en-US" dirty="0"/>
              <a:t>[click]</a:t>
            </a:r>
          </a:p>
          <a:p>
            <a:r>
              <a:rPr lang="en-US" dirty="0"/>
              <a:t>Given IO examples.</a:t>
            </a:r>
          </a:p>
          <a:p>
            <a:endParaRPr lang="en-US" dirty="0"/>
          </a:p>
          <a:p>
            <a:r>
              <a:rPr lang="en-US" dirty="0"/>
              <a:t>[click]</a:t>
            </a:r>
          </a:p>
          <a:p>
            <a:r>
              <a:rPr lang="en-US" dirty="0"/>
              <a:t>The sketch generation will first generate a sketch, this can be done by adding one more query operator to the initial or previous sketch. </a:t>
            </a:r>
          </a:p>
          <a:p>
            <a:endParaRPr lang="en-US" dirty="0"/>
          </a:p>
          <a:p>
            <a:r>
              <a:rPr lang="en-US" dirty="0"/>
              <a:t>[click]</a:t>
            </a:r>
          </a:p>
          <a:p>
            <a:r>
              <a:rPr lang="en-US" dirty="0"/>
              <a:t>Then, we send to the sketch to the deduction engine to check its feasibility.</a:t>
            </a:r>
          </a:p>
          <a:p>
            <a:endParaRPr lang="en-US" dirty="0"/>
          </a:p>
          <a:p>
            <a:r>
              <a:rPr lang="en-US" dirty="0"/>
              <a:t>[click]</a:t>
            </a:r>
          </a:p>
          <a:p>
            <a:r>
              <a:rPr lang="en-US" dirty="0"/>
              <a:t>If it is not feasible, we generate the next sketch, and we repeat the process.</a:t>
            </a:r>
          </a:p>
          <a:p>
            <a:endParaRPr lang="en-US" dirty="0"/>
          </a:p>
          <a:p>
            <a:r>
              <a:rPr lang="en-US" dirty="0"/>
              <a:t>[click]</a:t>
            </a:r>
          </a:p>
          <a:p>
            <a:r>
              <a:rPr lang="en-US" dirty="0"/>
              <a:t>If it is feasible, we will try to fill all the unknown arguments through sketch completion. This will produce many concrete queries.</a:t>
            </a:r>
          </a:p>
          <a:p>
            <a:endParaRPr lang="en-US" dirty="0"/>
          </a:p>
          <a:p>
            <a:r>
              <a:rPr lang="en-US" dirty="0"/>
              <a:t>[click]</a:t>
            </a:r>
          </a:p>
          <a:p>
            <a:r>
              <a:rPr lang="en-US" dirty="0"/>
              <a:t>If we can find a concrete query that satisfies all examples, we </a:t>
            </a:r>
            <a:r>
              <a:rPr lang="en-US"/>
              <a:t>return it, </a:t>
            </a:r>
            <a:r>
              <a:rPr lang="en-US" dirty="0"/>
              <a:t>and the synthesis ends.</a:t>
            </a:r>
          </a:p>
          <a:p>
            <a:endParaRPr lang="en-US" dirty="0"/>
          </a:p>
          <a:p>
            <a:r>
              <a:rPr lang="en-US" dirty="0"/>
              <a:t>[click]</a:t>
            </a:r>
          </a:p>
          <a:p>
            <a:r>
              <a:rPr lang="en-US" dirty="0"/>
              <a:t>Otherwise, we generate the next sketch again and repeat the process</a:t>
            </a:r>
          </a:p>
          <a:p>
            <a:endParaRPr lang="en-US" dirty="0"/>
          </a:p>
          <a:p>
            <a:r>
              <a:rPr lang="en-US" dirty="0"/>
              <a:t>[click]</a:t>
            </a:r>
          </a:p>
          <a:p>
            <a:r>
              <a:rPr lang="en-US" dirty="0"/>
              <a:t>As the deduction is the most important component, next we will focus on it.</a:t>
            </a:r>
          </a:p>
          <a:p>
            <a:r>
              <a:rPr lang="en-US" dirty="0"/>
              <a:t> </a:t>
            </a:r>
          </a:p>
        </p:txBody>
      </p:sp>
    </p:spTree>
    <p:extLst>
      <p:ext uri="{BB962C8B-B14F-4D97-AF65-F5344CB8AC3E}">
        <p14:creationId xmlns:p14="http://schemas.microsoft.com/office/powerpoint/2010/main" val="3740301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use abstraction for deduction.</a:t>
            </a:r>
          </a:p>
          <a:p>
            <a:endParaRPr lang="en-US" altLang="zh-CN" dirty="0"/>
          </a:p>
          <a:p>
            <a:r>
              <a:rPr lang="en-US" altLang="zh-CN" dirty="0"/>
              <a:t>[click]</a:t>
            </a:r>
          </a:p>
          <a:p>
            <a:r>
              <a:rPr lang="en-US" altLang="zh-CN" dirty="0"/>
              <a:t>An abstract collection contains document </a:t>
            </a:r>
            <a:r>
              <a:rPr lang="en-US" altLang="zh-CN" dirty="0">
                <a:solidFill>
                  <a:srgbClr val="0070C0"/>
                </a:solidFill>
              </a:rPr>
              <a:t>type</a:t>
            </a:r>
            <a:r>
              <a:rPr lang="en-US" altLang="zh-CN" dirty="0"/>
              <a:t> and collection </a:t>
            </a:r>
            <a:r>
              <a:rPr lang="en-US" altLang="zh-CN" dirty="0">
                <a:solidFill>
                  <a:srgbClr val="0070C0"/>
                </a:solidFill>
              </a:rPr>
              <a:t>size.</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[click]</a:t>
            </a:r>
          </a:p>
          <a:p>
            <a:r>
              <a:rPr lang="en-US" altLang="zh-CN" dirty="0"/>
              <a:t>Given this document database</a:t>
            </a:r>
          </a:p>
          <a:p>
            <a:endParaRPr lang="en-US" altLang="zh-CN" dirty="0"/>
          </a:p>
          <a:p>
            <a:r>
              <a:rPr lang="en-US" altLang="zh-CN" dirty="0"/>
              <a:t>[click]</a:t>
            </a:r>
          </a:p>
          <a:p>
            <a:r>
              <a:rPr lang="en-US" altLang="zh-CN" dirty="0"/>
              <a:t>We first compute the type. Here, the info attribute is a nested type. It has a name attribute with string type. The score attribute is an array of number type.</a:t>
            </a:r>
          </a:p>
          <a:p>
            <a:endParaRPr lang="en-US" altLang="zh-CN" dirty="0"/>
          </a:p>
          <a:p>
            <a:r>
              <a:rPr lang="en-US" altLang="zh-CN" dirty="0"/>
              <a:t>[click]</a:t>
            </a:r>
          </a:p>
          <a:p>
            <a:r>
              <a:rPr lang="en-US" altLang="zh-CN" dirty="0"/>
              <a:t>Then, we compute the size, which is 2 here.</a:t>
            </a:r>
          </a:p>
          <a:p>
            <a:endParaRPr lang="en-US" altLang="zh-CN" dirty="0"/>
          </a:p>
          <a:p>
            <a:r>
              <a:rPr lang="en-US" altLang="zh-CN" dirty="0"/>
              <a:t>We call this structure, that combines type and size, an abstract collection.</a:t>
            </a:r>
          </a:p>
          <a:p>
            <a:endParaRPr lang="en-US" altLang="zh-CN" dirty="0"/>
          </a:p>
          <a:p>
            <a:r>
              <a:rPr lang="en-US" altLang="zh-CN" dirty="0"/>
              <a:t>[click]</a:t>
            </a:r>
          </a:p>
          <a:p>
            <a:r>
              <a:rPr lang="en-US" altLang="zh-CN" dirty="0"/>
              <a:t>An abstract database simply maps collection name to abstract collection</a:t>
            </a:r>
          </a:p>
          <a:p>
            <a:endParaRPr lang="en-US" altLang="zh-CN" dirty="0"/>
          </a:p>
          <a:p>
            <a:endParaRPr lang="en-US" dirty="0"/>
          </a:p>
        </p:txBody>
      </p:sp>
    </p:spTree>
    <p:extLst>
      <p:ext uri="{BB962C8B-B14F-4D97-AF65-F5344CB8AC3E}">
        <p14:creationId xmlns:p14="http://schemas.microsoft.com/office/powerpoint/2010/main" val="1424687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4786-59F0-F17F-A55A-EE29528636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E0ED15-FBDF-580C-CC9F-8685BCC21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FE8BD8-A3CF-00D0-C5DD-91BC08BF8C37}"/>
              </a:ext>
            </a:extLst>
          </p:cNvPr>
          <p:cNvSpPr>
            <a:spLocks noGrp="1"/>
          </p:cNvSpPr>
          <p:nvPr>
            <p:ph type="dt" sz="half" idx="10"/>
          </p:nvPr>
        </p:nvSpPr>
        <p:spPr/>
        <p:txBody>
          <a:bodyPr/>
          <a:lstStyle/>
          <a:p>
            <a:fld id="{09A264AF-F085-4807-B3E9-323DEE358121}" type="datetime1">
              <a:rPr lang="en-US" smtClean="0"/>
              <a:t>4/28/2025</a:t>
            </a:fld>
            <a:endParaRPr lang="en-US"/>
          </a:p>
        </p:txBody>
      </p:sp>
      <p:sp>
        <p:nvSpPr>
          <p:cNvPr id="5" name="Footer Placeholder 4">
            <a:extLst>
              <a:ext uri="{FF2B5EF4-FFF2-40B4-BE49-F238E27FC236}">
                <a16:creationId xmlns:a16="http://schemas.microsoft.com/office/drawing/2014/main" id="{93988B0A-7188-B598-63E9-286E507DB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58281-6443-A104-2535-81221554CEB0}"/>
              </a:ext>
            </a:extLst>
          </p:cNvPr>
          <p:cNvSpPr>
            <a:spLocks noGrp="1"/>
          </p:cNvSpPr>
          <p:nvPr>
            <p:ph type="sldNum" sz="quarter" idx="12"/>
          </p:nvPr>
        </p:nvSpPr>
        <p:spPr/>
        <p:txBody>
          <a:bodyPr/>
          <a:lstStyle/>
          <a:p>
            <a:fld id="{1124726C-FE5B-472E-8398-2747132F2745}" type="slidenum">
              <a:rPr lang="en-US" smtClean="0"/>
              <a:t>‹#›</a:t>
            </a:fld>
            <a:endParaRPr lang="en-US"/>
          </a:p>
        </p:txBody>
      </p:sp>
    </p:spTree>
    <p:extLst>
      <p:ext uri="{BB962C8B-B14F-4D97-AF65-F5344CB8AC3E}">
        <p14:creationId xmlns:p14="http://schemas.microsoft.com/office/powerpoint/2010/main" val="394195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EBDE-5C50-C974-4F8A-9C7F20B73D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40AFA6-52F9-CC5C-DF80-F55BE7DEB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E37A3-1252-F6FB-E60A-DC87639AADB7}"/>
              </a:ext>
            </a:extLst>
          </p:cNvPr>
          <p:cNvSpPr>
            <a:spLocks noGrp="1"/>
          </p:cNvSpPr>
          <p:nvPr>
            <p:ph type="dt" sz="half" idx="10"/>
          </p:nvPr>
        </p:nvSpPr>
        <p:spPr/>
        <p:txBody>
          <a:bodyPr/>
          <a:lstStyle/>
          <a:p>
            <a:fld id="{945D93A6-40CA-42F7-BD97-8711A6286262}" type="datetime1">
              <a:rPr lang="en-US" smtClean="0"/>
              <a:t>4/28/2025</a:t>
            </a:fld>
            <a:endParaRPr lang="en-US"/>
          </a:p>
        </p:txBody>
      </p:sp>
      <p:sp>
        <p:nvSpPr>
          <p:cNvPr id="5" name="Footer Placeholder 4">
            <a:extLst>
              <a:ext uri="{FF2B5EF4-FFF2-40B4-BE49-F238E27FC236}">
                <a16:creationId xmlns:a16="http://schemas.microsoft.com/office/drawing/2014/main" id="{F6AB2BEE-2BBD-3A6D-49AE-95FE0510D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2F3F3-F7DA-8979-F619-7D6F3A05E6A0}"/>
              </a:ext>
            </a:extLst>
          </p:cNvPr>
          <p:cNvSpPr>
            <a:spLocks noGrp="1"/>
          </p:cNvSpPr>
          <p:nvPr>
            <p:ph type="sldNum" sz="quarter" idx="12"/>
          </p:nvPr>
        </p:nvSpPr>
        <p:spPr/>
        <p:txBody>
          <a:bodyPr/>
          <a:lstStyle/>
          <a:p>
            <a:fld id="{1124726C-FE5B-472E-8398-2747132F2745}" type="slidenum">
              <a:rPr lang="en-US" smtClean="0"/>
              <a:t>‹#›</a:t>
            </a:fld>
            <a:endParaRPr lang="en-US"/>
          </a:p>
        </p:txBody>
      </p:sp>
    </p:spTree>
    <p:extLst>
      <p:ext uri="{BB962C8B-B14F-4D97-AF65-F5344CB8AC3E}">
        <p14:creationId xmlns:p14="http://schemas.microsoft.com/office/powerpoint/2010/main" val="75654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93388-8874-0239-4135-64FB485221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933F70-C4CD-400D-D160-75921F49C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93412-465D-A0B6-AE38-63D3889EC70F}"/>
              </a:ext>
            </a:extLst>
          </p:cNvPr>
          <p:cNvSpPr>
            <a:spLocks noGrp="1"/>
          </p:cNvSpPr>
          <p:nvPr>
            <p:ph type="dt" sz="half" idx="10"/>
          </p:nvPr>
        </p:nvSpPr>
        <p:spPr/>
        <p:txBody>
          <a:bodyPr/>
          <a:lstStyle/>
          <a:p>
            <a:fld id="{89DE5B3F-F2E7-40CC-AD55-113B1A959DE1}" type="datetime1">
              <a:rPr lang="en-US" smtClean="0"/>
              <a:t>4/28/2025</a:t>
            </a:fld>
            <a:endParaRPr lang="en-US"/>
          </a:p>
        </p:txBody>
      </p:sp>
      <p:sp>
        <p:nvSpPr>
          <p:cNvPr id="5" name="Footer Placeholder 4">
            <a:extLst>
              <a:ext uri="{FF2B5EF4-FFF2-40B4-BE49-F238E27FC236}">
                <a16:creationId xmlns:a16="http://schemas.microsoft.com/office/drawing/2014/main" id="{3D9FD885-DE8E-3E67-0E3A-C91A7D9A2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4E331-D7C0-4497-B798-B0171E3546EC}"/>
              </a:ext>
            </a:extLst>
          </p:cNvPr>
          <p:cNvSpPr>
            <a:spLocks noGrp="1"/>
          </p:cNvSpPr>
          <p:nvPr>
            <p:ph type="sldNum" sz="quarter" idx="12"/>
          </p:nvPr>
        </p:nvSpPr>
        <p:spPr/>
        <p:txBody>
          <a:bodyPr/>
          <a:lstStyle/>
          <a:p>
            <a:fld id="{1124726C-FE5B-472E-8398-2747132F2745}" type="slidenum">
              <a:rPr lang="en-US" smtClean="0"/>
              <a:t>‹#›</a:t>
            </a:fld>
            <a:endParaRPr lang="en-US"/>
          </a:p>
        </p:txBody>
      </p:sp>
    </p:spTree>
    <p:extLst>
      <p:ext uri="{BB962C8B-B14F-4D97-AF65-F5344CB8AC3E}">
        <p14:creationId xmlns:p14="http://schemas.microsoft.com/office/powerpoint/2010/main" val="244866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A172-21B2-77D4-7462-2530DD87F973}"/>
              </a:ext>
            </a:extLst>
          </p:cNvPr>
          <p:cNvSpPr>
            <a:spLocks noGrp="1"/>
          </p:cNvSpPr>
          <p:nvPr>
            <p:ph type="title"/>
          </p:nvPr>
        </p:nvSpPr>
        <p:spPr>
          <a:xfrm>
            <a:off x="838200" y="-301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49DCAEA-D516-9241-4C34-372D399E850B}"/>
              </a:ext>
            </a:extLst>
          </p:cNvPr>
          <p:cNvSpPr>
            <a:spLocks noGrp="1"/>
          </p:cNvSpPr>
          <p:nvPr>
            <p:ph idx="1"/>
          </p:nvPr>
        </p:nvSpPr>
        <p:spPr>
          <a:xfrm>
            <a:off x="838200" y="1452748"/>
            <a:ext cx="10515600" cy="4724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1DCE5-64E9-77B8-E3D7-65EE26D52134}"/>
              </a:ext>
            </a:extLst>
          </p:cNvPr>
          <p:cNvSpPr>
            <a:spLocks noGrp="1"/>
          </p:cNvSpPr>
          <p:nvPr>
            <p:ph type="dt" sz="half" idx="10"/>
          </p:nvPr>
        </p:nvSpPr>
        <p:spPr/>
        <p:txBody>
          <a:bodyPr/>
          <a:lstStyle/>
          <a:p>
            <a:fld id="{B1F7E5DB-E4B2-46AC-BACB-A8C7E7FA07FD}" type="datetime1">
              <a:rPr lang="en-US" smtClean="0"/>
              <a:t>4/28/2025</a:t>
            </a:fld>
            <a:endParaRPr lang="en-US"/>
          </a:p>
        </p:txBody>
      </p:sp>
      <p:sp>
        <p:nvSpPr>
          <p:cNvPr id="5" name="Footer Placeholder 4">
            <a:extLst>
              <a:ext uri="{FF2B5EF4-FFF2-40B4-BE49-F238E27FC236}">
                <a16:creationId xmlns:a16="http://schemas.microsoft.com/office/drawing/2014/main" id="{6802C186-D02C-93EC-9A9C-8CCB3F672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43597-F034-AD54-8747-A899D9CE77A1}"/>
              </a:ext>
            </a:extLst>
          </p:cNvPr>
          <p:cNvSpPr>
            <a:spLocks noGrp="1"/>
          </p:cNvSpPr>
          <p:nvPr>
            <p:ph type="sldNum" sz="quarter" idx="12"/>
          </p:nvPr>
        </p:nvSpPr>
        <p:spPr/>
        <p:txBody>
          <a:bodyPr/>
          <a:lstStyle/>
          <a:p>
            <a:fld id="{1124726C-FE5B-472E-8398-2747132F2745}" type="slidenum">
              <a:rPr lang="en-US" smtClean="0"/>
              <a:t>‹#›</a:t>
            </a:fld>
            <a:endParaRPr lang="en-US"/>
          </a:p>
        </p:txBody>
      </p:sp>
    </p:spTree>
    <p:extLst>
      <p:ext uri="{BB962C8B-B14F-4D97-AF65-F5344CB8AC3E}">
        <p14:creationId xmlns:p14="http://schemas.microsoft.com/office/powerpoint/2010/main" val="132235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3DB9-B18B-04AA-C69C-C6E8A4561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A57EC9-67F8-D3D6-8D7F-A4703219D59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099AC-5404-4C2E-448F-9DEFFE11AFD2}"/>
              </a:ext>
            </a:extLst>
          </p:cNvPr>
          <p:cNvSpPr>
            <a:spLocks noGrp="1"/>
          </p:cNvSpPr>
          <p:nvPr>
            <p:ph type="dt" sz="half" idx="10"/>
          </p:nvPr>
        </p:nvSpPr>
        <p:spPr/>
        <p:txBody>
          <a:bodyPr/>
          <a:lstStyle/>
          <a:p>
            <a:fld id="{87F03E40-0872-4F08-96D4-0046D388A112}" type="datetime1">
              <a:rPr lang="en-US" smtClean="0"/>
              <a:t>4/28/2025</a:t>
            </a:fld>
            <a:endParaRPr lang="en-US"/>
          </a:p>
        </p:txBody>
      </p:sp>
      <p:sp>
        <p:nvSpPr>
          <p:cNvPr id="5" name="Footer Placeholder 4">
            <a:extLst>
              <a:ext uri="{FF2B5EF4-FFF2-40B4-BE49-F238E27FC236}">
                <a16:creationId xmlns:a16="http://schemas.microsoft.com/office/drawing/2014/main" id="{9302C281-FAEE-4871-AD13-AE1DDCB74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38A82-01C2-E232-12CE-9363E0A92BF3}"/>
              </a:ext>
            </a:extLst>
          </p:cNvPr>
          <p:cNvSpPr>
            <a:spLocks noGrp="1"/>
          </p:cNvSpPr>
          <p:nvPr>
            <p:ph type="sldNum" sz="quarter" idx="12"/>
          </p:nvPr>
        </p:nvSpPr>
        <p:spPr/>
        <p:txBody>
          <a:bodyPr/>
          <a:lstStyle/>
          <a:p>
            <a:fld id="{1124726C-FE5B-472E-8398-2747132F2745}" type="slidenum">
              <a:rPr lang="en-US" smtClean="0"/>
              <a:t>‹#›</a:t>
            </a:fld>
            <a:endParaRPr lang="en-US"/>
          </a:p>
        </p:txBody>
      </p:sp>
    </p:spTree>
    <p:extLst>
      <p:ext uri="{BB962C8B-B14F-4D97-AF65-F5344CB8AC3E}">
        <p14:creationId xmlns:p14="http://schemas.microsoft.com/office/powerpoint/2010/main" val="3399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FCCA-AEC3-3366-FF4D-04C5B55C8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F7865-DFBE-00C7-B33D-6BFCA8CE92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99BF40-3315-5B9F-3FE7-B282CA9E2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42A075-2813-B56E-DEBC-BA96E1FFD2D0}"/>
              </a:ext>
            </a:extLst>
          </p:cNvPr>
          <p:cNvSpPr>
            <a:spLocks noGrp="1"/>
          </p:cNvSpPr>
          <p:nvPr>
            <p:ph type="dt" sz="half" idx="10"/>
          </p:nvPr>
        </p:nvSpPr>
        <p:spPr/>
        <p:txBody>
          <a:bodyPr/>
          <a:lstStyle/>
          <a:p>
            <a:fld id="{BA77B7FD-DD78-4BFF-A624-5EFBEDAA237F}" type="datetime1">
              <a:rPr lang="en-US" smtClean="0"/>
              <a:t>4/28/2025</a:t>
            </a:fld>
            <a:endParaRPr lang="en-US"/>
          </a:p>
        </p:txBody>
      </p:sp>
      <p:sp>
        <p:nvSpPr>
          <p:cNvPr id="6" name="Footer Placeholder 5">
            <a:extLst>
              <a:ext uri="{FF2B5EF4-FFF2-40B4-BE49-F238E27FC236}">
                <a16:creationId xmlns:a16="http://schemas.microsoft.com/office/drawing/2014/main" id="{CFCC313D-F520-83AA-7283-3453C9A203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555413-E4D2-6A8E-26CF-35BC32D71EF9}"/>
              </a:ext>
            </a:extLst>
          </p:cNvPr>
          <p:cNvSpPr>
            <a:spLocks noGrp="1"/>
          </p:cNvSpPr>
          <p:nvPr>
            <p:ph type="sldNum" sz="quarter" idx="12"/>
          </p:nvPr>
        </p:nvSpPr>
        <p:spPr/>
        <p:txBody>
          <a:bodyPr/>
          <a:lstStyle/>
          <a:p>
            <a:fld id="{1124726C-FE5B-472E-8398-2747132F2745}" type="slidenum">
              <a:rPr lang="en-US" smtClean="0"/>
              <a:t>‹#›</a:t>
            </a:fld>
            <a:endParaRPr lang="en-US"/>
          </a:p>
        </p:txBody>
      </p:sp>
    </p:spTree>
    <p:extLst>
      <p:ext uri="{BB962C8B-B14F-4D97-AF65-F5344CB8AC3E}">
        <p14:creationId xmlns:p14="http://schemas.microsoft.com/office/powerpoint/2010/main" val="2802672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D36E-B32C-6FC4-D736-6993D9FD8A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664552-2554-B6DC-9B7E-D15F19906B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0DE27-230A-20D0-3CF2-2EF305185F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AE32D1-66EB-A12D-23DC-5AB06EBB27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048AEE-9A37-AC2A-46E5-F113259C00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E6E84F-ABB8-BB51-3DCA-B4BC685B1A9B}"/>
              </a:ext>
            </a:extLst>
          </p:cNvPr>
          <p:cNvSpPr>
            <a:spLocks noGrp="1"/>
          </p:cNvSpPr>
          <p:nvPr>
            <p:ph type="dt" sz="half" idx="10"/>
          </p:nvPr>
        </p:nvSpPr>
        <p:spPr/>
        <p:txBody>
          <a:bodyPr/>
          <a:lstStyle/>
          <a:p>
            <a:fld id="{2D72AD87-85C2-491D-8EFC-5071E568B573}" type="datetime1">
              <a:rPr lang="en-US" smtClean="0"/>
              <a:t>4/28/2025</a:t>
            </a:fld>
            <a:endParaRPr lang="en-US"/>
          </a:p>
        </p:txBody>
      </p:sp>
      <p:sp>
        <p:nvSpPr>
          <p:cNvPr id="8" name="Footer Placeholder 7">
            <a:extLst>
              <a:ext uri="{FF2B5EF4-FFF2-40B4-BE49-F238E27FC236}">
                <a16:creationId xmlns:a16="http://schemas.microsoft.com/office/drawing/2014/main" id="{70A1F521-A426-60B6-5C06-1703E74256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CFB3D9-CA69-5EE2-690D-F9ED1AEC7E53}"/>
              </a:ext>
            </a:extLst>
          </p:cNvPr>
          <p:cNvSpPr>
            <a:spLocks noGrp="1"/>
          </p:cNvSpPr>
          <p:nvPr>
            <p:ph type="sldNum" sz="quarter" idx="12"/>
          </p:nvPr>
        </p:nvSpPr>
        <p:spPr/>
        <p:txBody>
          <a:bodyPr/>
          <a:lstStyle/>
          <a:p>
            <a:fld id="{1124726C-FE5B-472E-8398-2747132F2745}" type="slidenum">
              <a:rPr lang="en-US" smtClean="0"/>
              <a:t>‹#›</a:t>
            </a:fld>
            <a:endParaRPr lang="en-US"/>
          </a:p>
        </p:txBody>
      </p:sp>
    </p:spTree>
    <p:extLst>
      <p:ext uri="{BB962C8B-B14F-4D97-AF65-F5344CB8AC3E}">
        <p14:creationId xmlns:p14="http://schemas.microsoft.com/office/powerpoint/2010/main" val="401508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F2FC-D263-FB80-62DE-41D7F99A0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17030-682F-2879-C435-BB6E0D8108E0}"/>
              </a:ext>
            </a:extLst>
          </p:cNvPr>
          <p:cNvSpPr>
            <a:spLocks noGrp="1"/>
          </p:cNvSpPr>
          <p:nvPr>
            <p:ph type="dt" sz="half" idx="10"/>
          </p:nvPr>
        </p:nvSpPr>
        <p:spPr/>
        <p:txBody>
          <a:bodyPr/>
          <a:lstStyle/>
          <a:p>
            <a:fld id="{99CC6EC6-848B-4223-BFF7-6BE8C603F5E6}" type="datetime1">
              <a:rPr lang="en-US" smtClean="0"/>
              <a:t>4/28/2025</a:t>
            </a:fld>
            <a:endParaRPr lang="en-US"/>
          </a:p>
        </p:txBody>
      </p:sp>
      <p:sp>
        <p:nvSpPr>
          <p:cNvPr id="4" name="Footer Placeholder 3">
            <a:extLst>
              <a:ext uri="{FF2B5EF4-FFF2-40B4-BE49-F238E27FC236}">
                <a16:creationId xmlns:a16="http://schemas.microsoft.com/office/drawing/2014/main" id="{8F64A6D2-B4FC-778D-11A4-123ED6B10A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5C4B38-D7DC-4D7B-3051-22EF71AA32BA}"/>
              </a:ext>
            </a:extLst>
          </p:cNvPr>
          <p:cNvSpPr>
            <a:spLocks noGrp="1"/>
          </p:cNvSpPr>
          <p:nvPr>
            <p:ph type="sldNum" sz="quarter" idx="12"/>
          </p:nvPr>
        </p:nvSpPr>
        <p:spPr/>
        <p:txBody>
          <a:bodyPr/>
          <a:lstStyle/>
          <a:p>
            <a:fld id="{1124726C-FE5B-472E-8398-2747132F2745}" type="slidenum">
              <a:rPr lang="en-US" smtClean="0"/>
              <a:t>‹#›</a:t>
            </a:fld>
            <a:endParaRPr lang="en-US"/>
          </a:p>
        </p:txBody>
      </p:sp>
    </p:spTree>
    <p:extLst>
      <p:ext uri="{BB962C8B-B14F-4D97-AF65-F5344CB8AC3E}">
        <p14:creationId xmlns:p14="http://schemas.microsoft.com/office/powerpoint/2010/main" val="211722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33BFF-48A7-A38A-098A-5118B3250BA6}"/>
              </a:ext>
            </a:extLst>
          </p:cNvPr>
          <p:cNvSpPr>
            <a:spLocks noGrp="1"/>
          </p:cNvSpPr>
          <p:nvPr>
            <p:ph type="dt" sz="half" idx="10"/>
          </p:nvPr>
        </p:nvSpPr>
        <p:spPr/>
        <p:txBody>
          <a:bodyPr/>
          <a:lstStyle/>
          <a:p>
            <a:fld id="{4ED199F7-2033-46C9-AEFF-AC85ACCEF98A}" type="datetime1">
              <a:rPr lang="en-US" smtClean="0"/>
              <a:t>4/28/2025</a:t>
            </a:fld>
            <a:endParaRPr lang="en-US"/>
          </a:p>
        </p:txBody>
      </p:sp>
      <p:sp>
        <p:nvSpPr>
          <p:cNvPr id="3" name="Footer Placeholder 2">
            <a:extLst>
              <a:ext uri="{FF2B5EF4-FFF2-40B4-BE49-F238E27FC236}">
                <a16:creationId xmlns:a16="http://schemas.microsoft.com/office/drawing/2014/main" id="{4D48B674-4F06-FEE7-A842-A08E4CF5E6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F0381-32CA-5BC8-9319-8508A2D131D1}"/>
              </a:ext>
            </a:extLst>
          </p:cNvPr>
          <p:cNvSpPr>
            <a:spLocks noGrp="1"/>
          </p:cNvSpPr>
          <p:nvPr>
            <p:ph type="sldNum" sz="quarter" idx="12"/>
          </p:nvPr>
        </p:nvSpPr>
        <p:spPr/>
        <p:txBody>
          <a:bodyPr/>
          <a:lstStyle/>
          <a:p>
            <a:fld id="{1124726C-FE5B-472E-8398-2747132F2745}" type="slidenum">
              <a:rPr lang="en-US" smtClean="0"/>
              <a:t>‹#›</a:t>
            </a:fld>
            <a:endParaRPr lang="en-US"/>
          </a:p>
        </p:txBody>
      </p:sp>
    </p:spTree>
    <p:extLst>
      <p:ext uri="{BB962C8B-B14F-4D97-AF65-F5344CB8AC3E}">
        <p14:creationId xmlns:p14="http://schemas.microsoft.com/office/powerpoint/2010/main" val="32441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4CB9-4D1F-EA37-6E1F-42F27361B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EB6D3-F736-2C46-6D2C-5B2F6DDF8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FB150-232E-94DD-1054-E5E000F26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CC27F-C221-9688-A446-716B3C320319}"/>
              </a:ext>
            </a:extLst>
          </p:cNvPr>
          <p:cNvSpPr>
            <a:spLocks noGrp="1"/>
          </p:cNvSpPr>
          <p:nvPr>
            <p:ph type="dt" sz="half" idx="10"/>
          </p:nvPr>
        </p:nvSpPr>
        <p:spPr/>
        <p:txBody>
          <a:bodyPr/>
          <a:lstStyle/>
          <a:p>
            <a:fld id="{9CBC4AE2-99A4-490F-908F-488C12B1D298}" type="datetime1">
              <a:rPr lang="en-US" smtClean="0"/>
              <a:t>4/28/2025</a:t>
            </a:fld>
            <a:endParaRPr lang="en-US"/>
          </a:p>
        </p:txBody>
      </p:sp>
      <p:sp>
        <p:nvSpPr>
          <p:cNvPr id="6" name="Footer Placeholder 5">
            <a:extLst>
              <a:ext uri="{FF2B5EF4-FFF2-40B4-BE49-F238E27FC236}">
                <a16:creationId xmlns:a16="http://schemas.microsoft.com/office/drawing/2014/main" id="{D7457FB5-E126-D05A-5BAC-A287059EA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4DA78-3BF3-D458-C2CC-D70395D9E823}"/>
              </a:ext>
            </a:extLst>
          </p:cNvPr>
          <p:cNvSpPr>
            <a:spLocks noGrp="1"/>
          </p:cNvSpPr>
          <p:nvPr>
            <p:ph type="sldNum" sz="quarter" idx="12"/>
          </p:nvPr>
        </p:nvSpPr>
        <p:spPr/>
        <p:txBody>
          <a:bodyPr/>
          <a:lstStyle/>
          <a:p>
            <a:fld id="{1124726C-FE5B-472E-8398-2747132F2745}" type="slidenum">
              <a:rPr lang="en-US" smtClean="0"/>
              <a:t>‹#›</a:t>
            </a:fld>
            <a:endParaRPr lang="en-US"/>
          </a:p>
        </p:txBody>
      </p:sp>
    </p:spTree>
    <p:extLst>
      <p:ext uri="{BB962C8B-B14F-4D97-AF65-F5344CB8AC3E}">
        <p14:creationId xmlns:p14="http://schemas.microsoft.com/office/powerpoint/2010/main" val="308174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23E9-0E0A-AFEC-650C-BDAECC1D5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1A820-A695-A12D-D8F9-A341336DC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1CC9A7-90B1-0F1F-A695-068644FFB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AA2D59-7020-370D-3935-4E1A383A389F}"/>
              </a:ext>
            </a:extLst>
          </p:cNvPr>
          <p:cNvSpPr>
            <a:spLocks noGrp="1"/>
          </p:cNvSpPr>
          <p:nvPr>
            <p:ph type="dt" sz="half" idx="10"/>
          </p:nvPr>
        </p:nvSpPr>
        <p:spPr/>
        <p:txBody>
          <a:bodyPr/>
          <a:lstStyle/>
          <a:p>
            <a:fld id="{E8210929-D2C2-4825-8D4A-E6A80D4ECFCF}" type="datetime1">
              <a:rPr lang="en-US" smtClean="0"/>
              <a:t>4/28/2025</a:t>
            </a:fld>
            <a:endParaRPr lang="en-US"/>
          </a:p>
        </p:txBody>
      </p:sp>
      <p:sp>
        <p:nvSpPr>
          <p:cNvPr id="6" name="Footer Placeholder 5">
            <a:extLst>
              <a:ext uri="{FF2B5EF4-FFF2-40B4-BE49-F238E27FC236}">
                <a16:creationId xmlns:a16="http://schemas.microsoft.com/office/drawing/2014/main" id="{1258D38A-6464-A348-2049-CAED40952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173F3-36B9-8A79-1791-6CD52917FC95}"/>
              </a:ext>
            </a:extLst>
          </p:cNvPr>
          <p:cNvSpPr>
            <a:spLocks noGrp="1"/>
          </p:cNvSpPr>
          <p:nvPr>
            <p:ph type="sldNum" sz="quarter" idx="12"/>
          </p:nvPr>
        </p:nvSpPr>
        <p:spPr/>
        <p:txBody>
          <a:bodyPr/>
          <a:lstStyle/>
          <a:p>
            <a:fld id="{1124726C-FE5B-472E-8398-2747132F2745}" type="slidenum">
              <a:rPr lang="en-US" smtClean="0"/>
              <a:t>‹#›</a:t>
            </a:fld>
            <a:endParaRPr lang="en-US"/>
          </a:p>
        </p:txBody>
      </p:sp>
    </p:spTree>
    <p:extLst>
      <p:ext uri="{BB962C8B-B14F-4D97-AF65-F5344CB8AC3E}">
        <p14:creationId xmlns:p14="http://schemas.microsoft.com/office/powerpoint/2010/main" val="343426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DFCE1E-FB6F-E550-6154-9AF10761EB6B}"/>
              </a:ext>
            </a:extLst>
          </p:cNvPr>
          <p:cNvSpPr>
            <a:spLocks noGrp="1"/>
          </p:cNvSpPr>
          <p:nvPr>
            <p:ph type="title"/>
          </p:nvPr>
        </p:nvSpPr>
        <p:spPr>
          <a:xfrm>
            <a:off x="838200" y="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B1AA1C-5296-5622-DED4-4FFFD02DA7A7}"/>
              </a:ext>
            </a:extLst>
          </p:cNvPr>
          <p:cNvSpPr>
            <a:spLocks noGrp="1"/>
          </p:cNvSpPr>
          <p:nvPr>
            <p:ph type="body" idx="1"/>
          </p:nvPr>
        </p:nvSpPr>
        <p:spPr>
          <a:xfrm>
            <a:off x="838200" y="1488374"/>
            <a:ext cx="10515600" cy="46885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0410E-1126-5C91-4D98-2434E191D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1DC9FB-52A8-4292-A8BC-E0A672E2980A}" type="datetime1">
              <a:rPr lang="en-US" smtClean="0"/>
              <a:t>4/28/2025</a:t>
            </a:fld>
            <a:endParaRPr lang="en-US"/>
          </a:p>
        </p:txBody>
      </p:sp>
      <p:sp>
        <p:nvSpPr>
          <p:cNvPr id="5" name="Footer Placeholder 4">
            <a:extLst>
              <a:ext uri="{FF2B5EF4-FFF2-40B4-BE49-F238E27FC236}">
                <a16:creationId xmlns:a16="http://schemas.microsoft.com/office/drawing/2014/main" id="{86D1AFF1-BCC5-B7AA-5E56-1508D7BF2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8F2AE5A-391F-269D-C9AC-608DF609E0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24726C-FE5B-472E-8398-2747132F2745}" type="slidenum">
              <a:rPr lang="en-US" smtClean="0"/>
              <a:t>‹#›</a:t>
            </a:fld>
            <a:endParaRPr lang="en-US"/>
          </a:p>
        </p:txBody>
      </p:sp>
    </p:spTree>
    <p:extLst>
      <p:ext uri="{BB962C8B-B14F-4D97-AF65-F5344CB8AC3E}">
        <p14:creationId xmlns:p14="http://schemas.microsoft.com/office/powerpoint/2010/main" val="3206309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13.svg"/><Relationship Id="rId12" Type="http://schemas.openxmlformats.org/officeDocument/2006/relationships/image" Target="../media/image26.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5.png"/><Relationship Id="rId5" Type="http://schemas.openxmlformats.org/officeDocument/2006/relationships/image" Target="../media/image11.png"/><Relationship Id="rId15" Type="http://schemas.openxmlformats.org/officeDocument/2006/relationships/hyperlink" Target="https://github.com/simpl-group/nosdaq" TargetMode="External"/><Relationship Id="rId10" Type="http://schemas.openxmlformats.org/officeDocument/2006/relationships/hyperlink" Target="mailto:qla116@sfu.ca" TargetMode="External"/><Relationship Id="rId4" Type="http://schemas.openxmlformats.org/officeDocument/2006/relationships/image" Target="../media/image10.svg"/><Relationship Id="rId9" Type="http://schemas.openxmlformats.org/officeDocument/2006/relationships/image" Target="../media/image2.svg"/><Relationship Id="rId14"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2.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1578-BD5F-9E7C-F148-08DF81FE034B}"/>
              </a:ext>
            </a:extLst>
          </p:cNvPr>
          <p:cNvSpPr>
            <a:spLocks noGrp="1"/>
          </p:cNvSpPr>
          <p:nvPr>
            <p:ph type="ctrTitle"/>
          </p:nvPr>
        </p:nvSpPr>
        <p:spPr/>
        <p:txBody>
          <a:bodyPr>
            <a:normAutofit fontScale="90000"/>
          </a:bodyPr>
          <a:lstStyle/>
          <a:p>
            <a:r>
              <a:rPr lang="en-US"/>
              <a:t>Synthesizing Document Database Queries using Collection Abstractions</a:t>
            </a:r>
          </a:p>
        </p:txBody>
      </p:sp>
      <p:sp>
        <p:nvSpPr>
          <p:cNvPr id="3" name="Subtitle 2">
            <a:extLst>
              <a:ext uri="{FF2B5EF4-FFF2-40B4-BE49-F238E27FC236}">
                <a16:creationId xmlns:a16="http://schemas.microsoft.com/office/drawing/2014/main" id="{D4B55F92-E3FA-5EE6-B5A8-EAB3F5873BC6}"/>
              </a:ext>
            </a:extLst>
          </p:cNvPr>
          <p:cNvSpPr>
            <a:spLocks noGrp="1"/>
          </p:cNvSpPr>
          <p:nvPr>
            <p:ph type="subTitle" idx="1"/>
          </p:nvPr>
        </p:nvSpPr>
        <p:spPr/>
        <p:txBody>
          <a:bodyPr/>
          <a:lstStyle/>
          <a:p>
            <a:r>
              <a:rPr lang="en-US" b="1"/>
              <a:t>Qikang Liu</a:t>
            </a:r>
            <a:r>
              <a:rPr lang="en-US"/>
              <a:t>, Yang He, Yanwen Cai, </a:t>
            </a:r>
            <a:r>
              <a:rPr lang="en-US" err="1"/>
              <a:t>Byeongguk</a:t>
            </a:r>
            <a:r>
              <a:rPr lang="en-US"/>
              <a:t> Kwak, Yuepeng Wang</a:t>
            </a:r>
          </a:p>
          <a:p>
            <a:r>
              <a:rPr lang="en-US" altLang="zh-CN"/>
              <a:t>Simon Fraser University</a:t>
            </a:r>
            <a:endParaRPr lang="en-US"/>
          </a:p>
        </p:txBody>
      </p:sp>
      <p:sp>
        <p:nvSpPr>
          <p:cNvPr id="4" name="Slide Number Placeholder 3">
            <a:extLst>
              <a:ext uri="{FF2B5EF4-FFF2-40B4-BE49-F238E27FC236}">
                <a16:creationId xmlns:a16="http://schemas.microsoft.com/office/drawing/2014/main" id="{3A4ED62C-82A7-DBAC-E221-75F85A8D6A32}"/>
              </a:ext>
            </a:extLst>
          </p:cNvPr>
          <p:cNvSpPr>
            <a:spLocks noGrp="1"/>
          </p:cNvSpPr>
          <p:nvPr>
            <p:ph type="sldNum" sz="quarter" idx="12"/>
          </p:nvPr>
        </p:nvSpPr>
        <p:spPr/>
        <p:txBody>
          <a:bodyPr/>
          <a:lstStyle/>
          <a:p>
            <a:fld id="{1124726C-FE5B-472E-8398-2747132F2745}" type="slidenum">
              <a:rPr lang="en-US" smtClean="0"/>
              <a:t>1</a:t>
            </a:fld>
            <a:endParaRPr lang="en-US"/>
          </a:p>
        </p:txBody>
      </p:sp>
      <p:pic>
        <p:nvPicPr>
          <p:cNvPr id="5" name="Graphic 4">
            <a:extLst>
              <a:ext uri="{FF2B5EF4-FFF2-40B4-BE49-F238E27FC236}">
                <a16:creationId xmlns:a16="http://schemas.microsoft.com/office/drawing/2014/main" id="{D1FAEA2D-BD9F-03B5-671C-0F48BE6FBC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25473" y="5089650"/>
            <a:ext cx="3541053" cy="836082"/>
          </a:xfrm>
          <a:prstGeom prst="rect">
            <a:avLst/>
          </a:prstGeom>
        </p:spPr>
      </p:pic>
    </p:spTree>
    <p:extLst>
      <p:ext uri="{BB962C8B-B14F-4D97-AF65-F5344CB8AC3E}">
        <p14:creationId xmlns:p14="http://schemas.microsoft.com/office/powerpoint/2010/main" val="2224913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84F18-2D32-8443-1CA1-15C7F45E2908}"/>
              </a:ext>
            </a:extLst>
          </p:cNvPr>
          <p:cNvSpPr>
            <a:spLocks noGrp="1"/>
          </p:cNvSpPr>
          <p:nvPr>
            <p:ph type="title"/>
          </p:nvPr>
        </p:nvSpPr>
        <p:spPr/>
        <p:txBody>
          <a:bodyPr/>
          <a:lstStyle/>
          <a:p>
            <a:r>
              <a:rPr lang="en-US"/>
              <a:t>Pruning Infeasible Sketches</a:t>
            </a:r>
          </a:p>
        </p:txBody>
      </p:sp>
      <p:sp>
        <p:nvSpPr>
          <p:cNvPr id="3" name="Content Placeholder 2">
            <a:extLst>
              <a:ext uri="{FF2B5EF4-FFF2-40B4-BE49-F238E27FC236}">
                <a16:creationId xmlns:a16="http://schemas.microsoft.com/office/drawing/2014/main" id="{8C796260-BC46-95F7-C8B5-454AC8242F4C}"/>
              </a:ext>
            </a:extLst>
          </p:cNvPr>
          <p:cNvSpPr>
            <a:spLocks noGrp="1"/>
          </p:cNvSpPr>
          <p:nvPr>
            <p:ph idx="1"/>
          </p:nvPr>
        </p:nvSpPr>
        <p:spPr/>
        <p:txBody>
          <a:bodyPr/>
          <a:lstStyle/>
          <a:p>
            <a:r>
              <a:rPr lang="en-US" dirty="0"/>
              <a:t>Evaluate the sketch on abstract input using abstract semantics</a:t>
            </a:r>
          </a:p>
          <a:p>
            <a:r>
              <a:rPr lang="en-US" dirty="0"/>
              <a:t>If the abstract output </a:t>
            </a:r>
            <a:r>
              <a:rPr lang="en-US" dirty="0">
                <a:solidFill>
                  <a:srgbClr val="FF0000"/>
                </a:solidFill>
              </a:rPr>
              <a:t>does</a:t>
            </a:r>
            <a:r>
              <a:rPr lang="en-US" dirty="0"/>
              <a:t> </a:t>
            </a:r>
            <a:r>
              <a:rPr lang="en-US" dirty="0">
                <a:solidFill>
                  <a:srgbClr val="FF0000"/>
                </a:solidFill>
              </a:rPr>
              <a:t>not</a:t>
            </a:r>
            <a:r>
              <a:rPr lang="en-US" dirty="0"/>
              <a:t> over-approximate output example, the sketch is </a:t>
            </a:r>
            <a:r>
              <a:rPr lang="en-US" dirty="0">
                <a:solidFill>
                  <a:srgbClr val="FF0000"/>
                </a:solidFill>
              </a:rPr>
              <a:t>infeasible</a:t>
            </a:r>
          </a:p>
        </p:txBody>
      </p:sp>
      <p:sp>
        <p:nvSpPr>
          <p:cNvPr id="4" name="Slide Number Placeholder 3">
            <a:extLst>
              <a:ext uri="{FF2B5EF4-FFF2-40B4-BE49-F238E27FC236}">
                <a16:creationId xmlns:a16="http://schemas.microsoft.com/office/drawing/2014/main" id="{C5AAE57B-C852-F337-0633-94E562772600}"/>
              </a:ext>
            </a:extLst>
          </p:cNvPr>
          <p:cNvSpPr>
            <a:spLocks noGrp="1"/>
          </p:cNvSpPr>
          <p:nvPr>
            <p:ph type="sldNum" sz="quarter" idx="12"/>
          </p:nvPr>
        </p:nvSpPr>
        <p:spPr/>
        <p:txBody>
          <a:bodyPr/>
          <a:lstStyle/>
          <a:p>
            <a:fld id="{1124726C-FE5B-472E-8398-2747132F2745}" type="slidenum">
              <a:rPr lang="en-US" smtClean="0"/>
              <a:t>10</a:t>
            </a:fld>
            <a:endParaRPr lang="en-US"/>
          </a:p>
        </p:txBody>
      </p:sp>
      <p:sp>
        <p:nvSpPr>
          <p:cNvPr id="12" name="Arrow: Right 11">
            <a:extLst>
              <a:ext uri="{FF2B5EF4-FFF2-40B4-BE49-F238E27FC236}">
                <a16:creationId xmlns:a16="http://schemas.microsoft.com/office/drawing/2014/main" id="{30EA6109-74E7-2DA5-2501-2B0676C7B3F0}"/>
              </a:ext>
            </a:extLst>
          </p:cNvPr>
          <p:cNvSpPr/>
          <p:nvPr/>
        </p:nvSpPr>
        <p:spPr>
          <a:xfrm rot="5400000">
            <a:off x="8098642" y="4538798"/>
            <a:ext cx="710077" cy="4014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45414CA-CE07-E498-ED7D-A4D4C06E3807}"/>
              </a:ext>
            </a:extLst>
          </p:cNvPr>
          <p:cNvSpPr/>
          <p:nvPr/>
        </p:nvSpPr>
        <p:spPr>
          <a:xfrm>
            <a:off x="5417193" y="3601685"/>
            <a:ext cx="1357613" cy="4014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AD87EE2-604B-0F9E-C5EA-D593DD1C09D4}"/>
              </a:ext>
            </a:extLst>
          </p:cNvPr>
          <p:cNvSpPr/>
          <p:nvPr/>
        </p:nvSpPr>
        <p:spPr>
          <a:xfrm>
            <a:off x="7133313" y="5139360"/>
            <a:ext cx="2761836" cy="858068"/>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Abstract output</a:t>
            </a:r>
          </a:p>
        </p:txBody>
      </p:sp>
      <p:sp>
        <p:nvSpPr>
          <p:cNvPr id="16" name="Rectangle: Rounded Corners 15">
            <a:extLst>
              <a:ext uri="{FF2B5EF4-FFF2-40B4-BE49-F238E27FC236}">
                <a16:creationId xmlns:a16="http://schemas.microsoft.com/office/drawing/2014/main" id="{F81652C0-F2AD-7904-72D1-1B292A50D0D0}"/>
              </a:ext>
            </a:extLst>
          </p:cNvPr>
          <p:cNvSpPr/>
          <p:nvPr/>
        </p:nvSpPr>
        <p:spPr>
          <a:xfrm>
            <a:off x="2226719" y="3396198"/>
            <a:ext cx="2761835" cy="902888"/>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Abstract input</a:t>
            </a:r>
          </a:p>
        </p:txBody>
      </p:sp>
      <p:sp>
        <p:nvSpPr>
          <p:cNvPr id="17" name="Rectangle: Rounded Corners 16">
            <a:extLst>
              <a:ext uri="{FF2B5EF4-FFF2-40B4-BE49-F238E27FC236}">
                <a16:creationId xmlns:a16="http://schemas.microsoft.com/office/drawing/2014/main" id="{633252CD-966B-B56E-EDCB-B5DA4D9847CE}"/>
              </a:ext>
            </a:extLst>
          </p:cNvPr>
          <p:cNvSpPr/>
          <p:nvPr/>
        </p:nvSpPr>
        <p:spPr>
          <a:xfrm>
            <a:off x="2216998" y="5094541"/>
            <a:ext cx="2761836" cy="902888"/>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Output example</a:t>
            </a:r>
          </a:p>
        </p:txBody>
      </p:sp>
      <p:sp>
        <p:nvSpPr>
          <p:cNvPr id="20" name="Rectangle: Rounded Corners 19">
            <a:extLst>
              <a:ext uri="{FF2B5EF4-FFF2-40B4-BE49-F238E27FC236}">
                <a16:creationId xmlns:a16="http://schemas.microsoft.com/office/drawing/2014/main" id="{5FA06073-FEF7-56FB-77EC-A71C35988C72}"/>
              </a:ext>
            </a:extLst>
          </p:cNvPr>
          <p:cNvSpPr/>
          <p:nvPr/>
        </p:nvSpPr>
        <p:spPr>
          <a:xfrm>
            <a:off x="7133313" y="3441017"/>
            <a:ext cx="2761836" cy="858068"/>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Sketch</a:t>
            </a:r>
          </a:p>
        </p:txBody>
      </p:sp>
      <p:pic>
        <p:nvPicPr>
          <p:cNvPr id="22" name="Graphic 21" descr="Question Mark with solid fill">
            <a:extLst>
              <a:ext uri="{FF2B5EF4-FFF2-40B4-BE49-F238E27FC236}">
                <a16:creationId xmlns:a16="http://schemas.microsoft.com/office/drawing/2014/main" id="{65EEB422-3C51-B461-D0DF-C2D4A97087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96174" y="4429281"/>
            <a:ext cx="710079" cy="710079"/>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0081E87-32F6-F6DF-33E5-90C2675DBC3A}"/>
                  </a:ext>
                </a:extLst>
              </p:cNvPr>
              <p:cNvSpPr txBox="1"/>
              <p:nvPr/>
            </p:nvSpPr>
            <p:spPr>
              <a:xfrm>
                <a:off x="4978835" y="4853524"/>
                <a:ext cx="2144759"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0" b="1" i="0" smtClean="0">
                          <a:solidFill>
                            <a:schemeClr val="tx1"/>
                          </a:solidFill>
                          <a:latin typeface="Cambria Math" panose="02040503050406030204" pitchFamily="18" charset="0"/>
                        </a:rPr>
                        <m:t>⊆</m:t>
                      </m:r>
                    </m:oMath>
                  </m:oMathPara>
                </a14:m>
                <a:endParaRPr lang="en-US" sz="8000" b="1">
                  <a:solidFill>
                    <a:schemeClr val="tx1"/>
                  </a:solidFill>
                </a:endParaRPr>
              </a:p>
            </p:txBody>
          </p:sp>
        </mc:Choice>
        <mc:Fallback xmlns="">
          <p:sp>
            <p:nvSpPr>
              <p:cNvPr id="36" name="TextBox 35">
                <a:extLst>
                  <a:ext uri="{FF2B5EF4-FFF2-40B4-BE49-F238E27FC236}">
                    <a16:creationId xmlns:a16="http://schemas.microsoft.com/office/drawing/2014/main" id="{40081E87-32F6-F6DF-33E5-90C2675DBC3A}"/>
                  </a:ext>
                </a:extLst>
              </p:cNvPr>
              <p:cNvSpPr txBox="1">
                <a:spLocks noRot="1" noChangeAspect="1" noMove="1" noResize="1" noEditPoints="1" noAdjustHandles="1" noChangeArrowheads="1" noChangeShapeType="1" noTextEdit="1"/>
              </p:cNvSpPr>
              <p:nvPr/>
            </p:nvSpPr>
            <p:spPr>
              <a:xfrm>
                <a:off x="4978835" y="4853524"/>
                <a:ext cx="2144759" cy="132343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833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20" grpId="0" animBg="1"/>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7C8AD-9F1F-41E6-2447-072EAE0F1F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DC1A7-597D-1535-6FA7-FCC46B30A9D7}"/>
              </a:ext>
            </a:extLst>
          </p:cNvPr>
          <p:cNvSpPr>
            <a:spLocks noGrp="1"/>
          </p:cNvSpPr>
          <p:nvPr>
            <p:ph type="title"/>
          </p:nvPr>
        </p:nvSpPr>
        <p:spPr/>
        <p:txBody>
          <a:bodyPr/>
          <a:lstStyle/>
          <a:p>
            <a:r>
              <a:rPr lang="en-US"/>
              <a:t>Evaluating Sketch by Abstract Semantics</a:t>
            </a:r>
          </a:p>
        </p:txBody>
      </p:sp>
      <p:sp>
        <p:nvSpPr>
          <p:cNvPr id="5" name="TextBox 4">
            <a:extLst>
              <a:ext uri="{FF2B5EF4-FFF2-40B4-BE49-F238E27FC236}">
                <a16:creationId xmlns:a16="http://schemas.microsoft.com/office/drawing/2014/main" id="{1B710143-C2B3-F466-2DDA-B02E13E67F97}"/>
              </a:ext>
            </a:extLst>
          </p:cNvPr>
          <p:cNvSpPr txBox="1"/>
          <p:nvPr/>
        </p:nvSpPr>
        <p:spPr>
          <a:xfrm>
            <a:off x="6992589" y="2305288"/>
            <a:ext cx="3711295" cy="1123712"/>
          </a:xfrm>
          <a:prstGeom prst="roundRect">
            <a:avLst/>
          </a:prstGeom>
          <a:solidFill>
            <a:schemeClr val="bg1"/>
          </a:solidFill>
          <a:ln w="12700">
            <a:solidFill>
              <a:schemeClr val="tx1"/>
            </a:solidFill>
          </a:ln>
        </p:spPr>
        <p:txBody>
          <a:bodyPr wrap="square" rtlCol="0">
            <a:spAutoFit/>
          </a:bodyPr>
          <a:lstStyle/>
          <a:p>
            <a:r>
              <a:rPr lang="en-US" sz="2000">
                <a:latin typeface="DejaVu Sans Mono" panose="020B0609030804020204" pitchFamily="49" charset="0"/>
                <a:ea typeface="DejaVu Sans Mono" panose="020B0609030804020204" pitchFamily="49" charset="0"/>
                <a:cs typeface="DejaVu Sans Mono" panose="020B0609030804020204" pitchFamily="49" charset="0"/>
              </a:rPr>
              <a:t>db.student.aggregate([</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$match</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8" name="Slide Number Placeholder 7">
            <a:extLst>
              <a:ext uri="{FF2B5EF4-FFF2-40B4-BE49-F238E27FC236}">
                <a16:creationId xmlns:a16="http://schemas.microsoft.com/office/drawing/2014/main" id="{5427907D-3B70-84DD-A4B6-36AE61BE9DAB}"/>
              </a:ext>
            </a:extLst>
          </p:cNvPr>
          <p:cNvSpPr>
            <a:spLocks noGrp="1"/>
          </p:cNvSpPr>
          <p:nvPr>
            <p:ph type="sldNum" sz="quarter" idx="12"/>
          </p:nvPr>
        </p:nvSpPr>
        <p:spPr/>
        <p:txBody>
          <a:bodyPr/>
          <a:lstStyle/>
          <a:p>
            <a:fld id="{1124726C-FE5B-472E-8398-2747132F2745}" type="slidenum">
              <a:rPr lang="en-US" smtClean="0"/>
              <a:t>11</a:t>
            </a:fld>
            <a:endParaRPr lang="en-US"/>
          </a:p>
        </p:txBody>
      </p:sp>
      <p:sp>
        <p:nvSpPr>
          <p:cNvPr id="4" name="TextBox 3">
            <a:extLst>
              <a:ext uri="{FF2B5EF4-FFF2-40B4-BE49-F238E27FC236}">
                <a16:creationId xmlns:a16="http://schemas.microsoft.com/office/drawing/2014/main" id="{1316A06E-B2DC-E698-F853-424999AE2CB5}"/>
              </a:ext>
            </a:extLst>
          </p:cNvPr>
          <p:cNvSpPr txBox="1"/>
          <p:nvPr/>
        </p:nvSpPr>
        <p:spPr>
          <a:xfrm>
            <a:off x="694676" y="4665755"/>
            <a:ext cx="4227515" cy="1323439"/>
          </a:xfrm>
          <a:prstGeom prst="rect">
            <a:avLst/>
          </a:prstGeom>
          <a:noFill/>
          <a:ln w="12700">
            <a:solidFill>
              <a:schemeClr val="tx1"/>
            </a:solidFill>
          </a:ln>
        </p:spPr>
        <p:txBody>
          <a:bodyPr wrap="square" rtlCol="0">
            <a:spAutoFit/>
          </a:bodyPr>
          <a:lstStyle/>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String</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err="1">
                <a:latin typeface="DejaVu Sans Mono" panose="020B0609030804020204" pitchFamily="49" charset="0"/>
                <a:ea typeface="DejaVu Sans Mono" panose="020B0609030804020204" pitchFamily="49" charset="0"/>
                <a:cs typeface="DejaVu Sans Mono" panose="020B0609030804020204" pitchFamily="49" charset="0"/>
              </a:rPr>
              <a:t>Arr</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&lt;</a:t>
            </a:r>
            <a:r>
              <a:rPr lang="en-US" altLang="zh-CN"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Num</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&gt;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sz="2000">
              <a:solidFill>
                <a:srgbClr val="7030A0"/>
              </a:solidFill>
              <a:highlight>
                <a:srgbClr val="FFFF00"/>
              </a:highlight>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11" name="TextBox 10">
            <a:extLst>
              <a:ext uri="{FF2B5EF4-FFF2-40B4-BE49-F238E27FC236}">
                <a16:creationId xmlns:a16="http://schemas.microsoft.com/office/drawing/2014/main" id="{FB61194C-54F9-9A37-D134-61622F87FB3D}"/>
              </a:ext>
            </a:extLst>
          </p:cNvPr>
          <p:cNvSpPr txBox="1"/>
          <p:nvPr/>
        </p:nvSpPr>
        <p:spPr>
          <a:xfrm>
            <a:off x="694676" y="5989194"/>
            <a:ext cx="4227515" cy="400110"/>
          </a:xfrm>
          <a:prstGeom prst="rect">
            <a:avLst/>
          </a:prstGeom>
          <a:noFill/>
          <a:ln w="12700">
            <a:solidFill>
              <a:schemeClr val="tx1"/>
            </a:solidFill>
          </a:ln>
        </p:spPr>
        <p:txBody>
          <a:bodyPr wrap="square" rtlCol="0">
            <a:spAutoFit/>
          </a:bodyPr>
          <a:lstStyle/>
          <a:p>
            <a:pPr algn="ctr"/>
            <a:r>
              <a:rPr lang="en-US" altLang="zh-CN" sz="2000">
                <a:solidFill>
                  <a:srgbClr val="7030A0"/>
                </a:solidFill>
                <a:latin typeface="DejaVu Sans Mono" panose="020B0609030804020204" pitchFamily="49" charset="0"/>
                <a:ea typeface="DejaVu Sans Mono" panose="020B0609030804020204" pitchFamily="49" charset="0"/>
                <a:cs typeface="DejaVu Sans Mono" panose="020B0609030804020204" pitchFamily="49" charset="0"/>
              </a:rPr>
              <a:t>size = 2</a:t>
            </a:r>
          </a:p>
        </p:txBody>
      </p:sp>
      <p:sp>
        <p:nvSpPr>
          <p:cNvPr id="13" name="TextBox 12">
            <a:extLst>
              <a:ext uri="{FF2B5EF4-FFF2-40B4-BE49-F238E27FC236}">
                <a16:creationId xmlns:a16="http://schemas.microsoft.com/office/drawing/2014/main" id="{2BD561E2-E071-6614-DD98-E03FEC1DFBBB}"/>
              </a:ext>
            </a:extLst>
          </p:cNvPr>
          <p:cNvSpPr txBox="1"/>
          <p:nvPr/>
        </p:nvSpPr>
        <p:spPr>
          <a:xfrm>
            <a:off x="542110" y="1193591"/>
            <a:ext cx="4911865" cy="2554545"/>
          </a:xfrm>
          <a:prstGeom prst="rect">
            <a:avLst/>
          </a:prstGeom>
          <a:noFill/>
          <a:ln w="12700">
            <a:solidFill>
              <a:schemeClr val="tx1"/>
            </a:solidFill>
          </a:ln>
        </p:spPr>
        <p:txBody>
          <a:bodyPr wrap="square" rtlCol="0">
            <a:spAutoFit/>
          </a:bodyPr>
          <a:lstStyle/>
          <a:p>
            <a:r>
              <a:rPr lang="en-US" sz="2000" dirty="0">
                <a:latin typeface="DejaVu Sans Mono" panose="020B0609030804020204" pitchFamily="49" charset="0"/>
                <a:ea typeface="DejaVu Sans Mono" panose="020B0609030804020204" pitchFamily="49" charset="0"/>
                <a:cs typeface="DejaVu Sans Mono" panose="020B0609030804020204" pitchFamily="49" charset="0"/>
              </a:rPr>
              <a:t>{</a:t>
            </a:r>
            <a:r>
              <a:rPr lang="en-US" sz="2000" dirty="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"student"</a:t>
            </a:r>
            <a:r>
              <a:rPr lang="en-US" sz="2000" dirty="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2000" dirty="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2000" dirty="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2000" dirty="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2000" dirty="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2000" dirty="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2000" dirty="0">
              <a:latin typeface="DejaVu Sans Mono" panose="020B0609030804020204" pitchFamily="49" charset="0"/>
              <a:ea typeface="DejaVu Sans Mono" panose="020B0609030804020204" pitchFamily="49" charset="0"/>
              <a:cs typeface="DejaVu Sans Mono" panose="020B0609030804020204" pitchFamily="49" charset="0"/>
            </a:endParaRPr>
          </a:p>
          <a:p>
            <a:r>
              <a:rPr lang="en-US" sz="2000" dirty="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15" name="TextBox 14">
            <a:extLst>
              <a:ext uri="{FF2B5EF4-FFF2-40B4-BE49-F238E27FC236}">
                <a16:creationId xmlns:a16="http://schemas.microsoft.com/office/drawing/2014/main" id="{0FD09922-7686-644A-660F-0768D99A6E30}"/>
              </a:ext>
            </a:extLst>
          </p:cNvPr>
          <p:cNvSpPr txBox="1"/>
          <p:nvPr/>
        </p:nvSpPr>
        <p:spPr>
          <a:xfrm>
            <a:off x="1104090" y="1627495"/>
            <a:ext cx="4227515" cy="1323439"/>
          </a:xfrm>
          <a:prstGeom prst="rect">
            <a:avLst/>
          </a:prstGeom>
          <a:noFill/>
          <a:ln w="12700">
            <a:solidFill>
              <a:schemeClr val="tx1"/>
            </a:solidFill>
          </a:ln>
        </p:spPr>
        <p:txBody>
          <a:bodyPr wrap="square" rtlCol="0">
            <a:spAutoFit/>
          </a:bodyPr>
          <a:lstStyle/>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String</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err="1">
                <a:latin typeface="DejaVu Sans Mono" panose="020B0609030804020204" pitchFamily="49" charset="0"/>
                <a:ea typeface="DejaVu Sans Mono" panose="020B0609030804020204" pitchFamily="49" charset="0"/>
                <a:cs typeface="DejaVu Sans Mono" panose="020B0609030804020204" pitchFamily="49" charset="0"/>
              </a:rPr>
              <a:t>Arr</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&lt;</a:t>
            </a:r>
            <a:r>
              <a:rPr lang="en-US" altLang="zh-CN"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Num</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&gt;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sz="2000">
              <a:solidFill>
                <a:srgbClr val="7030A0"/>
              </a:solidFill>
              <a:highlight>
                <a:srgbClr val="FFFF00"/>
              </a:highlight>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19" name="TextBox 18">
            <a:extLst>
              <a:ext uri="{FF2B5EF4-FFF2-40B4-BE49-F238E27FC236}">
                <a16:creationId xmlns:a16="http://schemas.microsoft.com/office/drawing/2014/main" id="{55925473-88BC-18F4-7E92-345C3B62738C}"/>
              </a:ext>
            </a:extLst>
          </p:cNvPr>
          <p:cNvSpPr txBox="1"/>
          <p:nvPr/>
        </p:nvSpPr>
        <p:spPr>
          <a:xfrm>
            <a:off x="1104089" y="2946570"/>
            <a:ext cx="4227515" cy="400110"/>
          </a:xfrm>
          <a:prstGeom prst="rect">
            <a:avLst/>
          </a:prstGeom>
          <a:noFill/>
          <a:ln w="12700">
            <a:solidFill>
              <a:schemeClr val="tx1"/>
            </a:solidFill>
          </a:ln>
        </p:spPr>
        <p:txBody>
          <a:bodyPr wrap="square" rtlCol="0">
            <a:spAutoFit/>
          </a:bodyPr>
          <a:lstStyle/>
          <a:p>
            <a:pPr algn="ctr"/>
            <a:r>
              <a:rPr lang="en-US" altLang="zh-CN" sz="2000">
                <a:solidFill>
                  <a:srgbClr val="7030A0"/>
                </a:solidFill>
                <a:latin typeface="DejaVu Sans Mono" panose="020B0609030804020204" pitchFamily="49" charset="0"/>
                <a:ea typeface="DejaVu Sans Mono" panose="020B0609030804020204" pitchFamily="49" charset="0"/>
                <a:cs typeface="DejaVu Sans Mono" panose="020B0609030804020204" pitchFamily="49" charset="0"/>
              </a:rPr>
              <a:t>size = 2</a:t>
            </a:r>
          </a:p>
        </p:txBody>
      </p:sp>
      <p:sp>
        <p:nvSpPr>
          <p:cNvPr id="20" name="Arrow: Right 19">
            <a:extLst>
              <a:ext uri="{FF2B5EF4-FFF2-40B4-BE49-F238E27FC236}">
                <a16:creationId xmlns:a16="http://schemas.microsoft.com/office/drawing/2014/main" id="{7E187109-D515-2334-C0D7-24F7F1E398B3}"/>
              </a:ext>
            </a:extLst>
          </p:cNvPr>
          <p:cNvSpPr/>
          <p:nvPr/>
        </p:nvSpPr>
        <p:spPr>
          <a:xfrm rot="5400000">
            <a:off x="2192952" y="4045909"/>
            <a:ext cx="829550" cy="4014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F0C48A-FB4B-EE1D-6B3A-557056FB80A4}"/>
              </a:ext>
            </a:extLst>
          </p:cNvPr>
          <p:cNvSpPr/>
          <p:nvPr/>
        </p:nvSpPr>
        <p:spPr>
          <a:xfrm>
            <a:off x="7542340" y="2322456"/>
            <a:ext cx="1147863" cy="372676"/>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7E71FE0D-1ABC-0DE8-AF31-FAAF8457B7B9}"/>
              </a:ext>
            </a:extLst>
          </p:cNvPr>
          <p:cNvSpPr txBox="1"/>
          <p:nvPr/>
        </p:nvSpPr>
        <p:spPr>
          <a:xfrm>
            <a:off x="6634536" y="4665755"/>
            <a:ext cx="4227515" cy="1323439"/>
          </a:xfrm>
          <a:prstGeom prst="rect">
            <a:avLst/>
          </a:prstGeom>
          <a:noFill/>
          <a:ln w="12700">
            <a:solidFill>
              <a:schemeClr val="tx1"/>
            </a:solidFill>
          </a:ln>
        </p:spPr>
        <p:txBody>
          <a:bodyPr wrap="square" rtlCol="0">
            <a:spAutoFit/>
          </a:bodyPr>
          <a:lstStyle/>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String</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err="1">
                <a:latin typeface="DejaVu Sans Mono" panose="020B0609030804020204" pitchFamily="49" charset="0"/>
                <a:ea typeface="DejaVu Sans Mono" panose="020B0609030804020204" pitchFamily="49" charset="0"/>
                <a:cs typeface="DejaVu Sans Mono" panose="020B0609030804020204" pitchFamily="49" charset="0"/>
              </a:rPr>
              <a:t>Arr</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&lt;</a:t>
            </a:r>
            <a:r>
              <a:rPr lang="en-US" altLang="zh-CN"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Num</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&gt;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sz="2000">
              <a:solidFill>
                <a:srgbClr val="7030A0"/>
              </a:solidFill>
              <a:highlight>
                <a:srgbClr val="FFFF00"/>
              </a:highlight>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23" name="TextBox 22">
            <a:extLst>
              <a:ext uri="{FF2B5EF4-FFF2-40B4-BE49-F238E27FC236}">
                <a16:creationId xmlns:a16="http://schemas.microsoft.com/office/drawing/2014/main" id="{43ED8038-CA93-B854-E71D-154A9367B0D1}"/>
              </a:ext>
            </a:extLst>
          </p:cNvPr>
          <p:cNvSpPr txBox="1"/>
          <p:nvPr/>
        </p:nvSpPr>
        <p:spPr>
          <a:xfrm>
            <a:off x="6634536" y="5989194"/>
            <a:ext cx="4227515" cy="400110"/>
          </a:xfrm>
          <a:prstGeom prst="rect">
            <a:avLst/>
          </a:prstGeom>
          <a:noFill/>
          <a:ln w="12700">
            <a:solidFill>
              <a:schemeClr val="tx1"/>
            </a:solidFill>
          </a:ln>
        </p:spPr>
        <p:txBody>
          <a:bodyPr wrap="square" rtlCol="0">
            <a:spAutoFit/>
          </a:bodyPr>
          <a:lstStyle/>
          <a:p>
            <a:pPr algn="ctr"/>
            <a:r>
              <a:rPr lang="en-US" altLang="zh-CN" sz="2000">
                <a:solidFill>
                  <a:srgbClr val="7030A0"/>
                </a:solidFill>
                <a:latin typeface="DejaVu Sans Mono" panose="020B0609030804020204" pitchFamily="49" charset="0"/>
                <a:ea typeface="DejaVu Sans Mono" panose="020B0609030804020204" pitchFamily="49" charset="0"/>
                <a:cs typeface="DejaVu Sans Mono" panose="020B0609030804020204" pitchFamily="49" charset="0"/>
              </a:rPr>
              <a:t>size &lt;= 2</a:t>
            </a:r>
          </a:p>
        </p:txBody>
      </p:sp>
      <p:sp>
        <p:nvSpPr>
          <p:cNvPr id="24" name="Arrow: Right 23">
            <a:extLst>
              <a:ext uri="{FF2B5EF4-FFF2-40B4-BE49-F238E27FC236}">
                <a16:creationId xmlns:a16="http://schemas.microsoft.com/office/drawing/2014/main" id="{8795465C-508B-FA5E-64FE-B5734175EADD}"/>
              </a:ext>
            </a:extLst>
          </p:cNvPr>
          <p:cNvSpPr/>
          <p:nvPr/>
        </p:nvSpPr>
        <p:spPr>
          <a:xfrm>
            <a:off x="5099557" y="5372153"/>
            <a:ext cx="1357613" cy="4014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9FE125C-0BE1-FC36-3404-07D26D8EE047}"/>
              </a:ext>
            </a:extLst>
          </p:cNvPr>
          <p:cNvSpPr/>
          <p:nvPr/>
        </p:nvSpPr>
        <p:spPr>
          <a:xfrm>
            <a:off x="7374536" y="2696126"/>
            <a:ext cx="1823935" cy="372676"/>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Speech Bubble: Rectangle with Corners Rounded 26">
            <a:extLst>
              <a:ext uri="{FF2B5EF4-FFF2-40B4-BE49-F238E27FC236}">
                <a16:creationId xmlns:a16="http://schemas.microsoft.com/office/drawing/2014/main" id="{06C8D061-6BD6-A0AD-897D-66E15EA9FBAC}"/>
              </a:ext>
            </a:extLst>
          </p:cNvPr>
          <p:cNvSpPr/>
          <p:nvPr/>
        </p:nvSpPr>
        <p:spPr>
          <a:xfrm>
            <a:off x="7645400" y="3685024"/>
            <a:ext cx="2827878" cy="610459"/>
          </a:xfrm>
          <a:prstGeom prst="wedgeRoundRectCallout">
            <a:avLst>
              <a:gd name="adj1" fmla="val -29469"/>
              <a:gd name="adj2" fmla="val 106779"/>
              <a:gd name="adj3" fmla="val 16667"/>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Abstract output</a:t>
            </a:r>
            <a:endParaRPr lang="zh-CN" altLang="en-US" sz="2800" dirty="0">
              <a:solidFill>
                <a:schemeClr val="tx1"/>
              </a:solidFill>
            </a:endParaRPr>
          </a:p>
        </p:txBody>
      </p:sp>
      <p:sp>
        <p:nvSpPr>
          <p:cNvPr id="3" name="Rectangle 2">
            <a:extLst>
              <a:ext uri="{FF2B5EF4-FFF2-40B4-BE49-F238E27FC236}">
                <a16:creationId xmlns:a16="http://schemas.microsoft.com/office/drawing/2014/main" id="{1844AB2A-C0F3-12DE-4F36-373D1C1156E1}"/>
              </a:ext>
            </a:extLst>
          </p:cNvPr>
          <p:cNvSpPr/>
          <p:nvPr/>
        </p:nvSpPr>
        <p:spPr>
          <a:xfrm>
            <a:off x="7963711" y="6023141"/>
            <a:ext cx="1705583" cy="332215"/>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408E9D35-DE64-D6DC-42E5-131C442EE183}"/>
              </a:ext>
            </a:extLst>
          </p:cNvPr>
          <p:cNvSpPr txBox="1"/>
          <p:nvPr/>
        </p:nvSpPr>
        <p:spPr>
          <a:xfrm>
            <a:off x="5099557" y="4962008"/>
            <a:ext cx="1249326" cy="400110"/>
          </a:xfrm>
          <a:prstGeom prst="rect">
            <a:avLst/>
          </a:prstGeom>
          <a:noFill/>
        </p:spPr>
        <p:txBody>
          <a:bodyPr wrap="square" rtlCol="0">
            <a:spAutoFit/>
          </a:bodyPr>
          <a:lstStyle/>
          <a:p>
            <a:pPr algn="ctr"/>
            <a:r>
              <a:rPr lang="en-US" sz="2000">
                <a:latin typeface="DejaVu Sans Mono" panose="020B0609030804020204" pitchFamily="49" charset="0"/>
                <a:ea typeface="DejaVu Sans Mono" panose="020B0609030804020204" pitchFamily="49" charset="0"/>
                <a:cs typeface="DejaVu Sans Mono" panose="020B0609030804020204" pitchFamily="49" charset="0"/>
              </a:rPr>
              <a:t>match</a:t>
            </a:r>
          </a:p>
        </p:txBody>
      </p:sp>
      <p:sp>
        <p:nvSpPr>
          <p:cNvPr id="9" name="TextBox 8">
            <a:extLst>
              <a:ext uri="{FF2B5EF4-FFF2-40B4-BE49-F238E27FC236}">
                <a16:creationId xmlns:a16="http://schemas.microsoft.com/office/drawing/2014/main" id="{BC194489-DB95-CF93-5B16-7CDF3582609B}"/>
              </a:ext>
            </a:extLst>
          </p:cNvPr>
          <p:cNvSpPr txBox="1"/>
          <p:nvPr/>
        </p:nvSpPr>
        <p:spPr>
          <a:xfrm>
            <a:off x="2607727" y="3959979"/>
            <a:ext cx="1531615" cy="400110"/>
          </a:xfrm>
          <a:prstGeom prst="rect">
            <a:avLst/>
          </a:prstGeom>
          <a:noFill/>
        </p:spPr>
        <p:txBody>
          <a:bodyPr wrap="square" rtlCol="0">
            <a:spAutoFit/>
          </a:bodyPr>
          <a:lstStyle/>
          <a:p>
            <a:pPr algn="ctr"/>
            <a:r>
              <a:rPr lang="en-US" sz="2000">
                <a:latin typeface="DejaVu Sans Mono" panose="020B0609030804020204" pitchFamily="49" charset="0"/>
                <a:ea typeface="DejaVu Sans Mono" panose="020B0609030804020204" pitchFamily="49" charset="0"/>
                <a:cs typeface="DejaVu Sans Mono" panose="020B0609030804020204" pitchFamily="49" charset="0"/>
              </a:rPr>
              <a:t>student</a:t>
            </a:r>
          </a:p>
        </p:txBody>
      </p:sp>
      <p:sp>
        <p:nvSpPr>
          <p:cNvPr id="6" name="Rectangle: Rounded Corners 5">
            <a:extLst>
              <a:ext uri="{FF2B5EF4-FFF2-40B4-BE49-F238E27FC236}">
                <a16:creationId xmlns:a16="http://schemas.microsoft.com/office/drawing/2014/main" id="{68DCE78D-954D-68D8-DFB0-4F4D572B97BB}"/>
              </a:ext>
            </a:extLst>
          </p:cNvPr>
          <p:cNvSpPr/>
          <p:nvPr/>
        </p:nvSpPr>
        <p:spPr>
          <a:xfrm>
            <a:off x="6671753" y="1146374"/>
            <a:ext cx="4416157" cy="95166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Evaluate collection name then operators in order</a:t>
            </a:r>
          </a:p>
        </p:txBody>
      </p:sp>
    </p:spTree>
    <p:extLst>
      <p:ext uri="{BB962C8B-B14F-4D97-AF65-F5344CB8AC3E}">
        <p14:creationId xmlns:p14="http://schemas.microsoft.com/office/powerpoint/2010/main" val="156934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11" grpId="0" animBg="1"/>
      <p:bldP spid="13" grpId="0" animBg="1"/>
      <p:bldP spid="15" grpId="0" animBg="1"/>
      <p:bldP spid="19" grpId="0" animBg="1"/>
      <p:bldP spid="20" grpId="0" animBg="1"/>
      <p:bldP spid="21" grpId="0" animBg="1"/>
      <p:bldP spid="21" grpId="1" animBg="1"/>
      <p:bldP spid="22" grpId="0" animBg="1"/>
      <p:bldP spid="23" grpId="0" animBg="1"/>
      <p:bldP spid="24" grpId="0" animBg="1"/>
      <p:bldP spid="25" grpId="0" animBg="1"/>
      <p:bldP spid="27" grpId="0" animBg="1"/>
      <p:bldP spid="3" grpId="0" animBg="1"/>
      <p:bldP spid="7" grpId="0"/>
      <p:bldP spid="9"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B0D-FFE3-83F7-9C88-48A6716DF386}"/>
              </a:ext>
            </a:extLst>
          </p:cNvPr>
          <p:cNvSpPr>
            <a:spLocks noGrp="1"/>
          </p:cNvSpPr>
          <p:nvPr>
            <p:ph type="title"/>
          </p:nvPr>
        </p:nvSpPr>
        <p:spPr/>
        <p:txBody>
          <a:bodyPr/>
          <a:lstStyle/>
          <a:p>
            <a:r>
              <a:rPr lang="en-US" altLang="zh-CN"/>
              <a:t>Checking Over-approximation</a:t>
            </a:r>
            <a:endParaRPr lang="en-US"/>
          </a:p>
        </p:txBody>
      </p:sp>
      <p:sp>
        <p:nvSpPr>
          <p:cNvPr id="3" name="Content Placeholder 2">
            <a:extLst>
              <a:ext uri="{FF2B5EF4-FFF2-40B4-BE49-F238E27FC236}">
                <a16:creationId xmlns:a16="http://schemas.microsoft.com/office/drawing/2014/main" id="{D3C973B5-2075-4EA1-B1BE-2738F78A49D2}"/>
              </a:ext>
            </a:extLst>
          </p:cNvPr>
          <p:cNvSpPr>
            <a:spLocks noGrp="1"/>
          </p:cNvSpPr>
          <p:nvPr>
            <p:ph idx="1"/>
          </p:nvPr>
        </p:nvSpPr>
        <p:spPr/>
        <p:txBody>
          <a:bodyPr/>
          <a:lstStyle/>
          <a:p>
            <a:r>
              <a:rPr lang="en-US" dirty="0"/>
              <a:t>Check whether output example matches </a:t>
            </a:r>
            <a:r>
              <a:rPr lang="en-US" dirty="0">
                <a:solidFill>
                  <a:srgbClr val="0070C0"/>
                </a:solidFill>
              </a:rPr>
              <a:t>document</a:t>
            </a:r>
            <a:r>
              <a:rPr lang="en-US" dirty="0"/>
              <a:t> </a:t>
            </a:r>
            <a:r>
              <a:rPr lang="en-US" dirty="0">
                <a:solidFill>
                  <a:srgbClr val="0070C0"/>
                </a:solidFill>
              </a:rPr>
              <a:t>type</a:t>
            </a:r>
            <a:r>
              <a:rPr lang="en-US" dirty="0"/>
              <a:t> and </a:t>
            </a:r>
            <a:r>
              <a:rPr lang="en-US" dirty="0">
                <a:solidFill>
                  <a:srgbClr val="0070C0"/>
                </a:solidFill>
              </a:rPr>
              <a:t>collection size </a:t>
            </a:r>
            <a:r>
              <a:rPr lang="en-US"/>
              <a:t>of the abstract </a:t>
            </a:r>
            <a:r>
              <a:rPr lang="en-US" dirty="0"/>
              <a:t>output</a:t>
            </a:r>
          </a:p>
        </p:txBody>
      </p:sp>
      <p:sp>
        <p:nvSpPr>
          <p:cNvPr id="4" name="Slide Number Placeholder 3">
            <a:extLst>
              <a:ext uri="{FF2B5EF4-FFF2-40B4-BE49-F238E27FC236}">
                <a16:creationId xmlns:a16="http://schemas.microsoft.com/office/drawing/2014/main" id="{09D9EC84-D92F-07F8-26C3-EE35A458A47E}"/>
              </a:ext>
            </a:extLst>
          </p:cNvPr>
          <p:cNvSpPr>
            <a:spLocks noGrp="1"/>
          </p:cNvSpPr>
          <p:nvPr>
            <p:ph type="sldNum" sz="quarter" idx="12"/>
          </p:nvPr>
        </p:nvSpPr>
        <p:spPr/>
        <p:txBody>
          <a:bodyPr/>
          <a:lstStyle/>
          <a:p>
            <a:fld id="{1124726C-FE5B-472E-8398-2747132F2745}" type="slidenum">
              <a:rPr lang="en-US" smtClean="0"/>
              <a:t>12</a:t>
            </a:fld>
            <a:endParaRPr lang="en-US"/>
          </a:p>
        </p:txBody>
      </p:sp>
      <p:sp>
        <p:nvSpPr>
          <p:cNvPr id="7" name="TextBox 6">
            <a:extLst>
              <a:ext uri="{FF2B5EF4-FFF2-40B4-BE49-F238E27FC236}">
                <a16:creationId xmlns:a16="http://schemas.microsoft.com/office/drawing/2014/main" id="{B70C56BC-8A98-CCAF-FE94-2F4F18A22134}"/>
              </a:ext>
            </a:extLst>
          </p:cNvPr>
          <p:cNvSpPr txBox="1"/>
          <p:nvPr/>
        </p:nvSpPr>
        <p:spPr>
          <a:xfrm>
            <a:off x="2971743" y="2316410"/>
            <a:ext cx="6547478" cy="1015663"/>
          </a:xfrm>
          <a:prstGeom prst="rect">
            <a:avLst/>
          </a:prstGeom>
          <a:noFill/>
          <a:ln w="12700">
            <a:solidFill>
              <a:schemeClr val="tx1"/>
            </a:solidFill>
          </a:ln>
        </p:spPr>
        <p:txBody>
          <a:bodyPr wrap="square" rtlCol="0">
            <a:spAutoFit/>
          </a:bodyPr>
          <a:lstStyle/>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"Alice"</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90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"Bob"</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70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"Bob"</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80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8" name="TextBox 7">
            <a:extLst>
              <a:ext uri="{FF2B5EF4-FFF2-40B4-BE49-F238E27FC236}">
                <a16:creationId xmlns:a16="http://schemas.microsoft.com/office/drawing/2014/main" id="{AC0A15EF-D237-CA26-F467-EF69DEDF38EF}"/>
              </a:ext>
            </a:extLst>
          </p:cNvPr>
          <p:cNvSpPr txBox="1"/>
          <p:nvPr/>
        </p:nvSpPr>
        <p:spPr>
          <a:xfrm>
            <a:off x="1473103" y="3450762"/>
            <a:ext cx="3763431" cy="1123712"/>
          </a:xfrm>
          <a:prstGeom prst="roundRect">
            <a:avLst/>
          </a:prstGeom>
          <a:solidFill>
            <a:schemeClr val="bg1"/>
          </a:solidFill>
          <a:ln w="12700">
            <a:solidFill>
              <a:schemeClr val="tx1"/>
            </a:solidFill>
          </a:ln>
        </p:spPr>
        <p:txBody>
          <a:bodyPr wrap="square" rtlCol="0">
            <a:spAutoFit/>
          </a:bodyPr>
          <a:lstStyle/>
          <a:p>
            <a:r>
              <a:rPr lang="en-US" sz="2000">
                <a:latin typeface="DejaVu Sans Mono" panose="020B0609030804020204" pitchFamily="49" charset="0"/>
                <a:ea typeface="DejaVu Sans Mono" panose="020B0609030804020204" pitchFamily="49" charset="0"/>
                <a:cs typeface="DejaVu Sans Mono" panose="020B0609030804020204" pitchFamily="49" charset="0"/>
              </a:rPr>
              <a:t>db.student.aggregate([</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$match</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9" name="TextBox 8">
            <a:extLst>
              <a:ext uri="{FF2B5EF4-FFF2-40B4-BE49-F238E27FC236}">
                <a16:creationId xmlns:a16="http://schemas.microsoft.com/office/drawing/2014/main" id="{F45E7C91-9822-2192-53F8-5050D4A47A28}"/>
              </a:ext>
            </a:extLst>
          </p:cNvPr>
          <p:cNvSpPr txBox="1"/>
          <p:nvPr/>
        </p:nvSpPr>
        <p:spPr>
          <a:xfrm>
            <a:off x="7441565" y="3429000"/>
            <a:ext cx="3718501" cy="1123712"/>
          </a:xfrm>
          <a:prstGeom prst="roundRect">
            <a:avLst/>
          </a:prstGeom>
          <a:solidFill>
            <a:schemeClr val="bg1"/>
          </a:solidFill>
          <a:ln w="12700">
            <a:solidFill>
              <a:schemeClr val="tx1"/>
            </a:solidFill>
          </a:ln>
        </p:spPr>
        <p:txBody>
          <a:bodyPr wrap="square" rtlCol="0">
            <a:spAutoFit/>
          </a:bodyPr>
          <a:lstStyle/>
          <a:p>
            <a:r>
              <a:rPr lang="en-US" sz="2000" err="1">
                <a:latin typeface="DejaVu Sans Mono" panose="020B0609030804020204" pitchFamily="49" charset="0"/>
                <a:ea typeface="DejaVu Sans Mono" panose="020B0609030804020204" pitchFamily="49" charset="0"/>
                <a:cs typeface="DejaVu Sans Mono" panose="020B0609030804020204" pitchFamily="49" charset="0"/>
              </a:rPr>
              <a:t>db.student.aggregate</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$unwind</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$match</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10" name="TextBox 9">
            <a:extLst>
              <a:ext uri="{FF2B5EF4-FFF2-40B4-BE49-F238E27FC236}">
                <a16:creationId xmlns:a16="http://schemas.microsoft.com/office/drawing/2014/main" id="{C61C728D-1B70-E47B-C41A-34EA280A00B2}"/>
              </a:ext>
            </a:extLst>
          </p:cNvPr>
          <p:cNvSpPr txBox="1"/>
          <p:nvPr/>
        </p:nvSpPr>
        <p:spPr>
          <a:xfrm>
            <a:off x="1165122" y="4662610"/>
            <a:ext cx="4227515" cy="1323439"/>
          </a:xfrm>
          <a:prstGeom prst="rect">
            <a:avLst/>
          </a:prstGeom>
          <a:noFill/>
          <a:ln w="12700">
            <a:solidFill>
              <a:schemeClr val="tx1"/>
            </a:solidFill>
          </a:ln>
        </p:spPr>
        <p:txBody>
          <a:bodyPr wrap="square" rtlCol="0">
            <a:spAutoFit/>
          </a:bodyPr>
          <a:lstStyle/>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String</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err="1">
                <a:latin typeface="DejaVu Sans Mono" panose="020B0609030804020204" pitchFamily="49" charset="0"/>
                <a:ea typeface="DejaVu Sans Mono" panose="020B0609030804020204" pitchFamily="49" charset="0"/>
                <a:cs typeface="DejaVu Sans Mono" panose="020B0609030804020204" pitchFamily="49" charset="0"/>
              </a:rPr>
              <a:t>Arr</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&lt;</a:t>
            </a:r>
            <a:r>
              <a:rPr lang="en-US" altLang="zh-CN"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Num</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&gt;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sz="2000">
              <a:solidFill>
                <a:srgbClr val="7030A0"/>
              </a:solidFill>
              <a:highlight>
                <a:srgbClr val="FFFF00"/>
              </a:highlight>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11" name="TextBox 10">
            <a:extLst>
              <a:ext uri="{FF2B5EF4-FFF2-40B4-BE49-F238E27FC236}">
                <a16:creationId xmlns:a16="http://schemas.microsoft.com/office/drawing/2014/main" id="{7F6EA3F7-D29D-AEFD-A9BF-A7C512AAA4AC}"/>
              </a:ext>
            </a:extLst>
          </p:cNvPr>
          <p:cNvSpPr txBox="1"/>
          <p:nvPr/>
        </p:nvSpPr>
        <p:spPr>
          <a:xfrm>
            <a:off x="1165122" y="5989927"/>
            <a:ext cx="4227515" cy="400110"/>
          </a:xfrm>
          <a:prstGeom prst="rect">
            <a:avLst/>
          </a:prstGeom>
          <a:noFill/>
          <a:ln w="12700">
            <a:solidFill>
              <a:schemeClr val="tx1"/>
            </a:solidFill>
          </a:ln>
        </p:spPr>
        <p:txBody>
          <a:bodyPr wrap="square" rtlCol="0">
            <a:spAutoFit/>
          </a:bodyPr>
          <a:lstStyle/>
          <a:p>
            <a:pPr algn="ctr"/>
            <a:r>
              <a:rPr lang="en-US" altLang="zh-CN" sz="2000">
                <a:solidFill>
                  <a:srgbClr val="7030A0"/>
                </a:solidFill>
                <a:latin typeface="DejaVu Sans Mono" panose="020B0609030804020204" pitchFamily="49" charset="0"/>
                <a:ea typeface="DejaVu Sans Mono" panose="020B0609030804020204" pitchFamily="49" charset="0"/>
                <a:cs typeface="DejaVu Sans Mono" panose="020B0609030804020204" pitchFamily="49" charset="0"/>
              </a:rPr>
              <a:t>size &lt;= 2</a:t>
            </a:r>
          </a:p>
        </p:txBody>
      </p:sp>
      <p:cxnSp>
        <p:nvCxnSpPr>
          <p:cNvPr id="12" name="Straight Arrow Connector 11">
            <a:extLst>
              <a:ext uri="{FF2B5EF4-FFF2-40B4-BE49-F238E27FC236}">
                <a16:creationId xmlns:a16="http://schemas.microsoft.com/office/drawing/2014/main" id="{181B5B27-C3FE-374E-3E17-13FFC0AAAC11}"/>
              </a:ext>
            </a:extLst>
          </p:cNvPr>
          <p:cNvCxnSpPr>
            <a:cxnSpLocks/>
          </p:cNvCxnSpPr>
          <p:nvPr/>
        </p:nvCxnSpPr>
        <p:spPr>
          <a:xfrm flipV="1">
            <a:off x="4019087" y="3145557"/>
            <a:ext cx="4452789" cy="2208575"/>
          </a:xfrm>
          <a:prstGeom prst="straightConnector1">
            <a:avLst/>
          </a:prstGeom>
          <a:ln w="28575">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38ABFAE3-225C-90B6-F605-E6942F97333C}"/>
              </a:ext>
            </a:extLst>
          </p:cNvPr>
          <p:cNvSpPr/>
          <p:nvPr/>
        </p:nvSpPr>
        <p:spPr>
          <a:xfrm>
            <a:off x="2800805" y="5324329"/>
            <a:ext cx="1478437" cy="35054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Close with solid fill">
            <a:extLst>
              <a:ext uri="{FF2B5EF4-FFF2-40B4-BE49-F238E27FC236}">
                <a16:creationId xmlns:a16="http://schemas.microsoft.com/office/drawing/2014/main" id="{AB38F965-4EB2-AB84-FBD1-511BE96B19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55432" y="3878267"/>
            <a:ext cx="612713" cy="612713"/>
          </a:xfrm>
          <a:prstGeom prst="rect">
            <a:avLst/>
          </a:prstGeom>
        </p:spPr>
      </p:pic>
      <p:pic>
        <p:nvPicPr>
          <p:cNvPr id="17" name="Graphic 16" descr="Checkmark with solid fill">
            <a:extLst>
              <a:ext uri="{FF2B5EF4-FFF2-40B4-BE49-F238E27FC236}">
                <a16:creationId xmlns:a16="http://schemas.microsoft.com/office/drawing/2014/main" id="{94A86901-56AA-AE91-C4D7-8628BD3E3C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77357" y="3921718"/>
            <a:ext cx="612713" cy="612713"/>
          </a:xfrm>
          <a:prstGeom prst="rect">
            <a:avLst/>
          </a:prstGeom>
        </p:spPr>
      </p:pic>
      <p:sp>
        <p:nvSpPr>
          <p:cNvPr id="5" name="TextBox 4">
            <a:extLst>
              <a:ext uri="{FF2B5EF4-FFF2-40B4-BE49-F238E27FC236}">
                <a16:creationId xmlns:a16="http://schemas.microsoft.com/office/drawing/2014/main" id="{1DA50B36-9964-634D-3417-EE0F9DC49E16}"/>
              </a:ext>
            </a:extLst>
          </p:cNvPr>
          <p:cNvSpPr txBox="1"/>
          <p:nvPr/>
        </p:nvSpPr>
        <p:spPr>
          <a:xfrm>
            <a:off x="7187059" y="4667630"/>
            <a:ext cx="4227515" cy="1323439"/>
          </a:xfrm>
          <a:prstGeom prst="rect">
            <a:avLst/>
          </a:prstGeom>
          <a:noFill/>
          <a:ln w="12700">
            <a:solidFill>
              <a:schemeClr val="tx1"/>
            </a:solidFill>
          </a:ln>
        </p:spPr>
        <p:txBody>
          <a:bodyPr wrap="square" rtlCol="0">
            <a:spAutoFit/>
          </a:bodyPr>
          <a:lstStyle/>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String</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Num</a:t>
            </a:r>
            <a:endParaRPr lang="en-US" altLang="zh-CN" sz="2000">
              <a:latin typeface="DejaVu Sans Mono" panose="020B0609030804020204" pitchFamily="49" charset="0"/>
              <a:ea typeface="DejaVu Sans Mono" panose="020B0609030804020204" pitchFamily="49" charset="0"/>
              <a:cs typeface="DejaVu Sans Mono" panose="020B0609030804020204" pitchFamily="49" charset="0"/>
            </a:endParaRP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sz="2000">
              <a:solidFill>
                <a:srgbClr val="7030A0"/>
              </a:solidFill>
              <a:highlight>
                <a:srgbClr val="FFFF00"/>
              </a:highlight>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6" name="TextBox 5">
            <a:extLst>
              <a:ext uri="{FF2B5EF4-FFF2-40B4-BE49-F238E27FC236}">
                <a16:creationId xmlns:a16="http://schemas.microsoft.com/office/drawing/2014/main" id="{E6CEEA5D-7C7F-E7CA-D4BC-5587BC045D2D}"/>
              </a:ext>
            </a:extLst>
          </p:cNvPr>
          <p:cNvSpPr txBox="1"/>
          <p:nvPr/>
        </p:nvSpPr>
        <p:spPr>
          <a:xfrm>
            <a:off x="7187059" y="5986049"/>
            <a:ext cx="4227515" cy="400110"/>
          </a:xfrm>
          <a:prstGeom prst="rect">
            <a:avLst/>
          </a:prstGeom>
          <a:noFill/>
          <a:ln w="12700">
            <a:solidFill>
              <a:schemeClr val="tx1"/>
            </a:solidFill>
          </a:ln>
        </p:spPr>
        <p:txBody>
          <a:bodyPr wrap="square" rtlCol="0">
            <a:spAutoFit/>
          </a:bodyPr>
          <a:lstStyle/>
          <a:p>
            <a:pPr algn="ctr"/>
            <a:r>
              <a:rPr lang="en-US" altLang="zh-CN" sz="2000">
                <a:solidFill>
                  <a:srgbClr val="7030A0"/>
                </a:solidFill>
                <a:latin typeface="DejaVu Sans Mono" panose="020B0609030804020204" pitchFamily="49" charset="0"/>
                <a:ea typeface="DejaVu Sans Mono" panose="020B0609030804020204" pitchFamily="49" charset="0"/>
                <a:cs typeface="DejaVu Sans Mono" panose="020B0609030804020204" pitchFamily="49" charset="0"/>
              </a:rPr>
              <a:t>size = ?</a:t>
            </a:r>
          </a:p>
        </p:txBody>
      </p:sp>
    </p:spTree>
    <p:extLst>
      <p:ext uri="{BB962C8B-B14F-4D97-AF65-F5344CB8AC3E}">
        <p14:creationId xmlns:p14="http://schemas.microsoft.com/office/powerpoint/2010/main" val="4506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0" grpId="0" animBg="1"/>
      <p:bldP spid="11" grpId="0" animBg="1"/>
      <p:bldP spid="13"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175F6-7CFA-B1B1-765B-430A0E194025}"/>
              </a:ext>
            </a:extLst>
          </p:cNvPr>
          <p:cNvSpPr>
            <a:spLocks noGrp="1"/>
          </p:cNvSpPr>
          <p:nvPr>
            <p:ph type="title"/>
          </p:nvPr>
        </p:nvSpPr>
        <p:spPr/>
        <p:txBody>
          <a:bodyPr/>
          <a:lstStyle/>
          <a:p>
            <a:r>
              <a:rPr lang="en-US"/>
              <a:t>Evaluation</a:t>
            </a:r>
          </a:p>
        </p:txBody>
      </p:sp>
      <p:sp>
        <p:nvSpPr>
          <p:cNvPr id="3" name="Content Placeholder 2">
            <a:extLst>
              <a:ext uri="{FF2B5EF4-FFF2-40B4-BE49-F238E27FC236}">
                <a16:creationId xmlns:a16="http://schemas.microsoft.com/office/drawing/2014/main" id="{A847E56A-7ED5-95F9-9257-67CB44EC854B}"/>
              </a:ext>
            </a:extLst>
          </p:cNvPr>
          <p:cNvSpPr>
            <a:spLocks noGrp="1"/>
          </p:cNvSpPr>
          <p:nvPr>
            <p:ph idx="1"/>
          </p:nvPr>
        </p:nvSpPr>
        <p:spPr/>
        <p:txBody>
          <a:bodyPr/>
          <a:lstStyle/>
          <a:p>
            <a:r>
              <a:rPr lang="en-US" dirty="0"/>
              <a:t>We implemented a tool called </a:t>
            </a:r>
            <a:r>
              <a:rPr lang="en-US" cap="small" dirty="0" err="1">
                <a:solidFill>
                  <a:srgbClr val="0070C0"/>
                </a:solidFill>
              </a:rPr>
              <a:t>Nosdaq</a:t>
            </a:r>
            <a:endParaRPr lang="en-US" cap="small" dirty="0">
              <a:solidFill>
                <a:srgbClr val="0070C0"/>
              </a:solidFill>
            </a:endParaRPr>
          </a:p>
          <a:p>
            <a:r>
              <a:rPr lang="en-US" dirty="0"/>
              <a:t>We evaluated it on 110 benchmarks within a 5-minute time limit</a:t>
            </a:r>
          </a:p>
        </p:txBody>
      </p:sp>
      <p:pic>
        <p:nvPicPr>
          <p:cNvPr id="1026" name="Picture 2">
            <a:extLst>
              <a:ext uri="{FF2B5EF4-FFF2-40B4-BE49-F238E27FC236}">
                <a16:creationId xmlns:a16="http://schemas.microsoft.com/office/drawing/2014/main" id="{F93F2407-32C8-5A00-ACBE-6451DBFC3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271" y="2990766"/>
            <a:ext cx="3048513" cy="607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Twitter Logo SVG, PNG Icon, Symbol. Download Image.">
            <a:extLst>
              <a:ext uri="{FF2B5EF4-FFF2-40B4-BE49-F238E27FC236}">
                <a16:creationId xmlns:a16="http://schemas.microsoft.com/office/drawing/2014/main" id="{9C3D13DD-17C8-557C-CF62-4F0A0E561A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4948" y="2806315"/>
            <a:ext cx="976618" cy="9766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aggle, logo, logos icon - Free download on Iconfinder">
            <a:extLst>
              <a:ext uri="{FF2B5EF4-FFF2-40B4-BE49-F238E27FC236}">
                <a16:creationId xmlns:a16="http://schemas.microsoft.com/office/drawing/2014/main" id="{01BBE013-223A-CA92-60CF-D993A55D88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1313" y="2847910"/>
            <a:ext cx="893427" cy="89342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F64FF729-A0FB-B117-5046-066BA9602245}"/>
              </a:ext>
            </a:extLst>
          </p:cNvPr>
          <p:cNvSpPr>
            <a:spLocks noGrp="1"/>
          </p:cNvSpPr>
          <p:nvPr>
            <p:ph type="sldNum" sz="quarter" idx="12"/>
          </p:nvPr>
        </p:nvSpPr>
        <p:spPr/>
        <p:txBody>
          <a:bodyPr/>
          <a:lstStyle/>
          <a:p>
            <a:fld id="{1124726C-FE5B-472E-8398-2747132F2745}" type="slidenum">
              <a:rPr lang="en-US" smtClean="0"/>
              <a:t>13</a:t>
            </a:fld>
            <a:endParaRPr lang="en-US"/>
          </a:p>
        </p:txBody>
      </p:sp>
      <p:sp>
        <p:nvSpPr>
          <p:cNvPr id="18" name="Rectangle: Rounded Corners 17">
            <a:extLst>
              <a:ext uri="{FF2B5EF4-FFF2-40B4-BE49-F238E27FC236}">
                <a16:creationId xmlns:a16="http://schemas.microsoft.com/office/drawing/2014/main" id="{A6684DC2-1DAC-768F-8DFF-24EFD41073FA}"/>
              </a:ext>
            </a:extLst>
          </p:cNvPr>
          <p:cNvSpPr/>
          <p:nvPr/>
        </p:nvSpPr>
        <p:spPr>
          <a:xfrm>
            <a:off x="1484774" y="4652373"/>
            <a:ext cx="9222451" cy="968252"/>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cap="small" dirty="0" err="1">
                <a:solidFill>
                  <a:schemeClr val="tx1"/>
                </a:solidFill>
              </a:rPr>
              <a:t>Nosdaq</a:t>
            </a:r>
            <a:r>
              <a:rPr lang="en-US" altLang="zh-CN" sz="2800" dirty="0">
                <a:solidFill>
                  <a:schemeClr val="tx1"/>
                </a:solidFill>
              </a:rPr>
              <a:t> can solve 108 benchmarks in an average of 14s</a:t>
            </a:r>
            <a:endParaRPr lang="zh-CN" altLang="en-US" sz="2800" dirty="0">
              <a:solidFill>
                <a:schemeClr val="tx1"/>
              </a:solidFill>
            </a:endParaRPr>
          </a:p>
        </p:txBody>
      </p:sp>
      <p:pic>
        <p:nvPicPr>
          <p:cNvPr id="4" name="Graphic 3">
            <a:extLst>
              <a:ext uri="{FF2B5EF4-FFF2-40B4-BE49-F238E27FC236}">
                <a16:creationId xmlns:a16="http://schemas.microsoft.com/office/drawing/2014/main" id="{9E1FE5D3-9381-4C65-9918-116ECF15A0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99050" y="3022898"/>
            <a:ext cx="2281631" cy="575584"/>
          </a:xfrm>
          <a:prstGeom prst="rect">
            <a:avLst/>
          </a:prstGeom>
        </p:spPr>
      </p:pic>
    </p:spTree>
    <p:extLst>
      <p:ext uri="{BB962C8B-B14F-4D97-AF65-F5344CB8AC3E}">
        <p14:creationId xmlns:p14="http://schemas.microsoft.com/office/powerpoint/2010/main" val="384142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77B7-8B92-1214-B4DC-9C28CA651058}"/>
              </a:ext>
            </a:extLst>
          </p:cNvPr>
          <p:cNvSpPr>
            <a:spLocks noGrp="1"/>
          </p:cNvSpPr>
          <p:nvPr>
            <p:ph type="title"/>
          </p:nvPr>
        </p:nvSpPr>
        <p:spPr/>
        <p:txBody>
          <a:bodyPr/>
          <a:lstStyle/>
          <a:p>
            <a:r>
              <a:rPr lang="en-US"/>
              <a:t>Ablation Study</a:t>
            </a:r>
          </a:p>
        </p:txBody>
      </p:sp>
      <p:pic>
        <p:nvPicPr>
          <p:cNvPr id="4" name="Graphic 3">
            <a:extLst>
              <a:ext uri="{FF2B5EF4-FFF2-40B4-BE49-F238E27FC236}">
                <a16:creationId xmlns:a16="http://schemas.microsoft.com/office/drawing/2014/main" id="{1E237A6A-FA7D-FE10-A0F6-7529078D17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321" y="1340141"/>
            <a:ext cx="10758880" cy="5379440"/>
          </a:xfrm>
          <a:prstGeom prst="rect">
            <a:avLst/>
          </a:prstGeom>
        </p:spPr>
      </p:pic>
      <p:sp>
        <p:nvSpPr>
          <p:cNvPr id="3" name="Rectangle: Rounded Corners 2">
            <a:extLst>
              <a:ext uri="{FF2B5EF4-FFF2-40B4-BE49-F238E27FC236}">
                <a16:creationId xmlns:a16="http://schemas.microsoft.com/office/drawing/2014/main" id="{C35EC224-D709-40F1-60DE-13C8BC6151FD}"/>
              </a:ext>
            </a:extLst>
          </p:cNvPr>
          <p:cNvSpPr/>
          <p:nvPr/>
        </p:nvSpPr>
        <p:spPr>
          <a:xfrm>
            <a:off x="1815737" y="3602865"/>
            <a:ext cx="3814354" cy="1217629"/>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Document type and collection size are important</a:t>
            </a:r>
          </a:p>
        </p:txBody>
      </p:sp>
      <p:sp>
        <p:nvSpPr>
          <p:cNvPr id="5" name="Slide Number Placeholder 4">
            <a:extLst>
              <a:ext uri="{FF2B5EF4-FFF2-40B4-BE49-F238E27FC236}">
                <a16:creationId xmlns:a16="http://schemas.microsoft.com/office/drawing/2014/main" id="{051C0E44-9E89-D090-1FA6-FF1EFC3BD884}"/>
              </a:ext>
            </a:extLst>
          </p:cNvPr>
          <p:cNvSpPr>
            <a:spLocks noGrp="1"/>
          </p:cNvSpPr>
          <p:nvPr>
            <p:ph type="sldNum" sz="quarter" idx="12"/>
          </p:nvPr>
        </p:nvSpPr>
        <p:spPr/>
        <p:txBody>
          <a:bodyPr/>
          <a:lstStyle/>
          <a:p>
            <a:fld id="{1124726C-FE5B-472E-8398-2747132F2745}" type="slidenum">
              <a:rPr lang="en-US" smtClean="0"/>
              <a:t>14</a:t>
            </a:fld>
            <a:endParaRPr lang="en-US"/>
          </a:p>
        </p:txBody>
      </p:sp>
    </p:spTree>
    <p:extLst>
      <p:ext uri="{BB962C8B-B14F-4D97-AF65-F5344CB8AC3E}">
        <p14:creationId xmlns:p14="http://schemas.microsoft.com/office/powerpoint/2010/main" val="395746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1CD9-F5A2-8039-ECE5-370DCFF185C3}"/>
              </a:ext>
            </a:extLst>
          </p:cNvPr>
          <p:cNvSpPr>
            <a:spLocks noGrp="1"/>
          </p:cNvSpPr>
          <p:nvPr>
            <p:ph type="title"/>
          </p:nvPr>
        </p:nvSpPr>
        <p:spPr/>
        <p:txBody>
          <a:bodyPr/>
          <a:lstStyle/>
          <a:p>
            <a:r>
              <a:rPr lang="en-US"/>
              <a:t>Comparison with Baselines</a:t>
            </a:r>
          </a:p>
        </p:txBody>
      </p:sp>
      <p:graphicFrame>
        <p:nvGraphicFramePr>
          <p:cNvPr id="6" name="Content Placeholder 5">
            <a:extLst>
              <a:ext uri="{FF2B5EF4-FFF2-40B4-BE49-F238E27FC236}">
                <a16:creationId xmlns:a16="http://schemas.microsoft.com/office/drawing/2014/main" id="{BDB3E685-1390-E127-F82F-BFBAEF4CB868}"/>
              </a:ext>
            </a:extLst>
          </p:cNvPr>
          <p:cNvGraphicFramePr>
            <a:graphicFrameLocks noGrp="1"/>
          </p:cNvGraphicFramePr>
          <p:nvPr>
            <p:ph idx="1"/>
            <p:extLst>
              <p:ext uri="{D42A27DB-BD31-4B8C-83A1-F6EECF244321}">
                <p14:modId xmlns:p14="http://schemas.microsoft.com/office/powerpoint/2010/main" val="3963131372"/>
              </p:ext>
            </p:extLst>
          </p:nvPr>
        </p:nvGraphicFramePr>
        <p:xfrm>
          <a:off x="276837" y="1287711"/>
          <a:ext cx="11736198" cy="5511566"/>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Rounded Corners 2">
            <a:extLst>
              <a:ext uri="{FF2B5EF4-FFF2-40B4-BE49-F238E27FC236}">
                <a16:creationId xmlns:a16="http://schemas.microsoft.com/office/drawing/2014/main" id="{770B3089-AA5E-BAC8-6B2B-7A7647DA8738}"/>
              </a:ext>
            </a:extLst>
          </p:cNvPr>
          <p:cNvSpPr/>
          <p:nvPr/>
        </p:nvSpPr>
        <p:spPr>
          <a:xfrm>
            <a:off x="4294465" y="3179427"/>
            <a:ext cx="4339205" cy="1241571"/>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cap="small" dirty="0" err="1">
                <a:solidFill>
                  <a:schemeClr val="tx1"/>
                </a:solidFill>
              </a:rPr>
              <a:t>Nosdaq</a:t>
            </a:r>
            <a:r>
              <a:rPr lang="en-US" altLang="zh-CN" sz="2800" dirty="0">
                <a:solidFill>
                  <a:schemeClr val="tx1"/>
                </a:solidFill>
              </a:rPr>
              <a:t> is more effective than other two baselines</a:t>
            </a:r>
            <a:endParaRPr lang="zh-CN" altLang="en-US" sz="2800" dirty="0">
              <a:solidFill>
                <a:schemeClr val="tx1"/>
              </a:solidFill>
            </a:endParaRPr>
          </a:p>
        </p:txBody>
      </p:sp>
      <p:sp>
        <p:nvSpPr>
          <p:cNvPr id="4" name="Slide Number Placeholder 3">
            <a:extLst>
              <a:ext uri="{FF2B5EF4-FFF2-40B4-BE49-F238E27FC236}">
                <a16:creationId xmlns:a16="http://schemas.microsoft.com/office/drawing/2014/main" id="{B77A01B7-3484-1DA3-F2CF-AE087A41D108}"/>
              </a:ext>
            </a:extLst>
          </p:cNvPr>
          <p:cNvSpPr>
            <a:spLocks noGrp="1"/>
          </p:cNvSpPr>
          <p:nvPr>
            <p:ph type="sldNum" sz="quarter" idx="12"/>
          </p:nvPr>
        </p:nvSpPr>
        <p:spPr/>
        <p:txBody>
          <a:bodyPr/>
          <a:lstStyle/>
          <a:p>
            <a:fld id="{1124726C-FE5B-472E-8398-2747132F2745}" type="slidenum">
              <a:rPr lang="en-US" smtClean="0"/>
              <a:t>15</a:t>
            </a:fld>
            <a:endParaRPr lang="en-US"/>
          </a:p>
        </p:txBody>
      </p:sp>
    </p:spTree>
    <p:extLst>
      <p:ext uri="{BB962C8B-B14F-4D97-AF65-F5344CB8AC3E}">
        <p14:creationId xmlns:p14="http://schemas.microsoft.com/office/powerpoint/2010/main" val="124257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3D46-0C60-B430-AD10-C4D47F7F963F}"/>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01C9B3D8-3506-CBF0-717A-B91DA96841FA}"/>
              </a:ext>
            </a:extLst>
          </p:cNvPr>
          <p:cNvSpPr>
            <a:spLocks noGrp="1"/>
          </p:cNvSpPr>
          <p:nvPr>
            <p:ph idx="1"/>
          </p:nvPr>
        </p:nvSpPr>
        <p:spPr>
          <a:xfrm>
            <a:off x="795702" y="1582893"/>
            <a:ext cx="10515600" cy="4351338"/>
          </a:xfrm>
        </p:spPr>
        <p:txBody>
          <a:bodyPr/>
          <a:lstStyle/>
          <a:p>
            <a:r>
              <a:rPr lang="en-US" dirty="0" err="1"/>
              <a:t>Nosdaq</a:t>
            </a:r>
            <a:r>
              <a:rPr lang="en-US" dirty="0"/>
              <a:t> uses a novel collection abstraction to synthesize document database queries over complex data model and query language</a:t>
            </a:r>
          </a:p>
        </p:txBody>
      </p:sp>
      <p:sp>
        <p:nvSpPr>
          <p:cNvPr id="24" name="Slide Number Placeholder 23">
            <a:extLst>
              <a:ext uri="{FF2B5EF4-FFF2-40B4-BE49-F238E27FC236}">
                <a16:creationId xmlns:a16="http://schemas.microsoft.com/office/drawing/2014/main" id="{D5DB9291-A1E3-E72F-844E-75648FEC343E}"/>
              </a:ext>
            </a:extLst>
          </p:cNvPr>
          <p:cNvSpPr>
            <a:spLocks noGrp="1"/>
          </p:cNvSpPr>
          <p:nvPr>
            <p:ph type="sldNum" sz="quarter" idx="12"/>
          </p:nvPr>
        </p:nvSpPr>
        <p:spPr/>
        <p:txBody>
          <a:bodyPr/>
          <a:lstStyle/>
          <a:p>
            <a:fld id="{1124726C-FE5B-472E-8398-2747132F2745}" type="slidenum">
              <a:rPr lang="en-US" smtClean="0"/>
              <a:t>16</a:t>
            </a:fld>
            <a:endParaRPr lang="en-US"/>
          </a:p>
        </p:txBody>
      </p:sp>
      <p:sp>
        <p:nvSpPr>
          <p:cNvPr id="6" name="Rectangle: Rounded Corners 5">
            <a:extLst>
              <a:ext uri="{FF2B5EF4-FFF2-40B4-BE49-F238E27FC236}">
                <a16:creationId xmlns:a16="http://schemas.microsoft.com/office/drawing/2014/main" id="{20564666-1E7F-28F4-16CD-39C009BB88A0}"/>
              </a:ext>
            </a:extLst>
          </p:cNvPr>
          <p:cNvSpPr/>
          <p:nvPr/>
        </p:nvSpPr>
        <p:spPr>
          <a:xfrm>
            <a:off x="4561371" y="3429000"/>
            <a:ext cx="2380593" cy="93542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cap="small"/>
              <a:t>Nosdaq</a:t>
            </a:r>
            <a:endParaRPr lang="zh-CN" altLang="en-US" sz="2800" cap="small"/>
          </a:p>
        </p:txBody>
      </p:sp>
      <p:grpSp>
        <p:nvGrpSpPr>
          <p:cNvPr id="7" name="Group 6">
            <a:extLst>
              <a:ext uri="{FF2B5EF4-FFF2-40B4-BE49-F238E27FC236}">
                <a16:creationId xmlns:a16="http://schemas.microsoft.com/office/drawing/2014/main" id="{F6E6B82A-8802-E846-A140-11DA72EBE6D2}"/>
              </a:ext>
            </a:extLst>
          </p:cNvPr>
          <p:cNvGrpSpPr/>
          <p:nvPr/>
        </p:nvGrpSpPr>
        <p:grpSpPr>
          <a:xfrm>
            <a:off x="1892849" y="2999702"/>
            <a:ext cx="1981027" cy="1751136"/>
            <a:chOff x="5844210" y="1750342"/>
            <a:chExt cx="1497495" cy="1363920"/>
          </a:xfrm>
        </p:grpSpPr>
        <p:sp>
          <p:nvSpPr>
            <p:cNvPr id="8" name="TextBox 7">
              <a:extLst>
                <a:ext uri="{FF2B5EF4-FFF2-40B4-BE49-F238E27FC236}">
                  <a16:creationId xmlns:a16="http://schemas.microsoft.com/office/drawing/2014/main" id="{0A4736A1-360F-CC93-83A3-F2DB75367DC7}"/>
                </a:ext>
              </a:extLst>
            </p:cNvPr>
            <p:cNvSpPr txBox="1"/>
            <p:nvPr/>
          </p:nvSpPr>
          <p:spPr>
            <a:xfrm>
              <a:off x="5844210" y="2744930"/>
              <a:ext cx="149749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a:t>IO Examples</a:t>
              </a:r>
            </a:p>
          </p:txBody>
        </p:sp>
        <p:grpSp>
          <p:nvGrpSpPr>
            <p:cNvPr id="9" name="Group 8">
              <a:extLst>
                <a:ext uri="{FF2B5EF4-FFF2-40B4-BE49-F238E27FC236}">
                  <a16:creationId xmlns:a16="http://schemas.microsoft.com/office/drawing/2014/main" id="{2BFE749D-90D1-797C-83C1-A248528CB9B7}"/>
                </a:ext>
              </a:extLst>
            </p:cNvPr>
            <p:cNvGrpSpPr/>
            <p:nvPr/>
          </p:nvGrpSpPr>
          <p:grpSpPr>
            <a:xfrm>
              <a:off x="6052327" y="1750342"/>
              <a:ext cx="1081260" cy="1078294"/>
              <a:chOff x="5844210" y="1862452"/>
              <a:chExt cx="1081260" cy="1078294"/>
            </a:xfrm>
          </p:grpSpPr>
          <p:pic>
            <p:nvPicPr>
              <p:cNvPr id="10" name="Graphic 9">
                <a:extLst>
                  <a:ext uri="{FF2B5EF4-FFF2-40B4-BE49-F238E27FC236}">
                    <a16:creationId xmlns:a16="http://schemas.microsoft.com/office/drawing/2014/main" id="{2671DE8E-387C-9A87-455E-8644CF925A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44210" y="1862452"/>
                <a:ext cx="882478" cy="882478"/>
              </a:xfrm>
              <a:prstGeom prst="rect">
                <a:avLst/>
              </a:prstGeom>
            </p:spPr>
          </p:pic>
          <p:pic>
            <p:nvPicPr>
              <p:cNvPr id="11" name="Graphic 10">
                <a:extLst>
                  <a:ext uri="{FF2B5EF4-FFF2-40B4-BE49-F238E27FC236}">
                    <a16:creationId xmlns:a16="http://schemas.microsoft.com/office/drawing/2014/main" id="{C2C716A3-B98D-0159-A74F-2DA04A3918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43601" y="1946243"/>
                <a:ext cx="882478" cy="882478"/>
              </a:xfrm>
              <a:prstGeom prst="rect">
                <a:avLst/>
              </a:prstGeom>
            </p:spPr>
          </p:pic>
          <p:pic>
            <p:nvPicPr>
              <p:cNvPr id="18" name="Graphic 17">
                <a:extLst>
                  <a:ext uri="{FF2B5EF4-FFF2-40B4-BE49-F238E27FC236}">
                    <a16:creationId xmlns:a16="http://schemas.microsoft.com/office/drawing/2014/main" id="{59C7D419-4109-217D-CE2C-698F77D167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2992" y="2058268"/>
                <a:ext cx="882478" cy="882478"/>
              </a:xfrm>
              <a:prstGeom prst="rect">
                <a:avLst/>
              </a:prstGeom>
            </p:spPr>
          </p:pic>
        </p:grpSp>
      </p:grpSp>
      <p:grpSp>
        <p:nvGrpSpPr>
          <p:cNvPr id="19" name="Group 18">
            <a:extLst>
              <a:ext uri="{FF2B5EF4-FFF2-40B4-BE49-F238E27FC236}">
                <a16:creationId xmlns:a16="http://schemas.microsoft.com/office/drawing/2014/main" id="{74C5EFA2-1852-09B0-E947-BE48B98A30D0}"/>
              </a:ext>
            </a:extLst>
          </p:cNvPr>
          <p:cNvGrpSpPr/>
          <p:nvPr/>
        </p:nvGrpSpPr>
        <p:grpSpPr>
          <a:xfrm>
            <a:off x="7629461" y="3062242"/>
            <a:ext cx="3354856" cy="1787013"/>
            <a:chOff x="6635146" y="8376344"/>
            <a:chExt cx="1718779" cy="828469"/>
          </a:xfrm>
        </p:grpSpPr>
        <p:pic>
          <p:nvPicPr>
            <p:cNvPr id="20" name="Picture 19" descr="A black background with a black square&#10;&#10;Description automatically generated with medium confidence">
              <a:extLst>
                <a:ext uri="{FF2B5EF4-FFF2-40B4-BE49-F238E27FC236}">
                  <a16:creationId xmlns:a16="http://schemas.microsoft.com/office/drawing/2014/main" id="{D29C50E6-7F58-77FD-755F-34BE5BF0B5FC}"/>
                </a:ext>
              </a:extLst>
            </p:cNvPr>
            <p:cNvPicPr>
              <a:picLocks noChangeAspect="1"/>
            </p:cNvPicPr>
            <p:nvPr/>
          </p:nvPicPr>
          <p:blipFill>
            <a:blip r:embed="rId5"/>
            <a:stretch>
              <a:fillRect/>
            </a:stretch>
          </p:blipFill>
          <p:spPr>
            <a:xfrm>
              <a:off x="7349031" y="8376344"/>
              <a:ext cx="576940" cy="576940"/>
            </a:xfrm>
            <a:prstGeom prst="rect">
              <a:avLst/>
            </a:prstGeom>
          </p:spPr>
        </p:pic>
        <p:pic>
          <p:nvPicPr>
            <p:cNvPr id="21" name="Graphic 64">
              <a:extLst>
                <a:ext uri="{FF2B5EF4-FFF2-40B4-BE49-F238E27FC236}">
                  <a16:creationId xmlns:a16="http://schemas.microsoft.com/office/drawing/2014/main" id="{4C74EFC1-459C-713D-D329-5F71BBA2ABF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35146" y="8407641"/>
              <a:ext cx="797172" cy="797172"/>
            </a:xfrm>
            <a:prstGeom prst="rect">
              <a:avLst/>
            </a:prstGeom>
          </p:spPr>
        </p:pic>
        <p:sp>
          <p:nvSpPr>
            <p:cNvPr id="22" name="TextBox 69">
              <a:extLst>
                <a:ext uri="{FF2B5EF4-FFF2-40B4-BE49-F238E27FC236}">
                  <a16:creationId xmlns:a16="http://schemas.microsoft.com/office/drawing/2014/main" id="{3BD3E24B-6837-D6D5-9B42-16BFD80068BF}"/>
                </a:ext>
              </a:extLst>
            </p:cNvPr>
            <p:cNvSpPr txBox="1"/>
            <p:nvPr/>
          </p:nvSpPr>
          <p:spPr>
            <a:xfrm>
              <a:off x="7121188" y="8953284"/>
              <a:ext cx="1232737" cy="2140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effectLst/>
                  <a:uLnTx/>
                  <a:uFillTx/>
                  <a:latin typeface="Aptos" panose="02110004020202020204"/>
                  <a:ea typeface="+mn-ea"/>
                  <a:cs typeface="+mn-cs"/>
                </a:rPr>
                <a:t>MongoDB query</a:t>
              </a:r>
            </a:p>
          </p:txBody>
        </p:sp>
      </p:grpSp>
      <p:sp>
        <p:nvSpPr>
          <p:cNvPr id="23" name="Arrow: Right 22">
            <a:extLst>
              <a:ext uri="{FF2B5EF4-FFF2-40B4-BE49-F238E27FC236}">
                <a16:creationId xmlns:a16="http://schemas.microsoft.com/office/drawing/2014/main" id="{9329C37A-8D17-53F3-8BCA-8431CB0007DB}"/>
              </a:ext>
            </a:extLst>
          </p:cNvPr>
          <p:cNvSpPr/>
          <p:nvPr/>
        </p:nvSpPr>
        <p:spPr>
          <a:xfrm>
            <a:off x="3583684" y="3763342"/>
            <a:ext cx="793879" cy="2614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Arrow: Right 24">
            <a:extLst>
              <a:ext uri="{FF2B5EF4-FFF2-40B4-BE49-F238E27FC236}">
                <a16:creationId xmlns:a16="http://schemas.microsoft.com/office/drawing/2014/main" id="{04437B45-580F-7CF4-5129-DC8ACEECAE83}"/>
              </a:ext>
            </a:extLst>
          </p:cNvPr>
          <p:cNvSpPr/>
          <p:nvPr/>
        </p:nvSpPr>
        <p:spPr>
          <a:xfrm>
            <a:off x="7033668" y="3744518"/>
            <a:ext cx="745121" cy="2614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Graphic 11">
            <a:extLst>
              <a:ext uri="{FF2B5EF4-FFF2-40B4-BE49-F238E27FC236}">
                <a16:creationId xmlns:a16="http://schemas.microsoft.com/office/drawing/2014/main" id="{91D2210F-857E-CBB2-5CFC-C8AA0067D7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200" y="5457523"/>
            <a:ext cx="3541053" cy="836082"/>
          </a:xfrm>
          <a:prstGeom prst="rect">
            <a:avLst/>
          </a:prstGeom>
        </p:spPr>
      </p:pic>
      <p:sp>
        <p:nvSpPr>
          <p:cNvPr id="13" name="TextBox 12">
            <a:extLst>
              <a:ext uri="{FF2B5EF4-FFF2-40B4-BE49-F238E27FC236}">
                <a16:creationId xmlns:a16="http://schemas.microsoft.com/office/drawing/2014/main" id="{3EC95089-8407-34CD-FFC8-190268E34167}"/>
              </a:ext>
            </a:extLst>
          </p:cNvPr>
          <p:cNvSpPr txBox="1"/>
          <p:nvPr/>
        </p:nvSpPr>
        <p:spPr>
          <a:xfrm>
            <a:off x="5862357" y="5391897"/>
            <a:ext cx="4236897" cy="461665"/>
          </a:xfrm>
          <a:prstGeom prst="rect">
            <a:avLst/>
          </a:prstGeom>
          <a:noFill/>
        </p:spPr>
        <p:txBody>
          <a:bodyPr wrap="square" rtlCol="0">
            <a:spAutoFit/>
          </a:bodyPr>
          <a:lstStyle/>
          <a:p>
            <a:r>
              <a:rPr lang="en-US" sz="2400">
                <a:hlinkClick r:id="rId10"/>
              </a:rPr>
              <a:t>qla116@sfu.ca</a:t>
            </a:r>
            <a:endParaRPr lang="en-US" sz="2400"/>
          </a:p>
        </p:txBody>
      </p:sp>
      <p:pic>
        <p:nvPicPr>
          <p:cNvPr id="15" name="Graphic 14">
            <a:extLst>
              <a:ext uri="{FF2B5EF4-FFF2-40B4-BE49-F238E27FC236}">
                <a16:creationId xmlns:a16="http://schemas.microsoft.com/office/drawing/2014/main" id="{802BCD77-F249-58F2-EFFE-8D15468EE9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041593" y="5315486"/>
            <a:ext cx="618745" cy="618745"/>
          </a:xfrm>
          <a:prstGeom prst="rect">
            <a:avLst/>
          </a:prstGeom>
        </p:spPr>
      </p:pic>
      <p:pic>
        <p:nvPicPr>
          <p:cNvPr id="17" name="Graphic 16">
            <a:extLst>
              <a:ext uri="{FF2B5EF4-FFF2-40B4-BE49-F238E27FC236}">
                <a16:creationId xmlns:a16="http://schemas.microsoft.com/office/drawing/2014/main" id="{E362B67C-6370-D632-A930-3E791B466CA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20719" y="5989679"/>
            <a:ext cx="460491" cy="460491"/>
          </a:xfrm>
          <a:prstGeom prst="rect">
            <a:avLst/>
          </a:prstGeom>
        </p:spPr>
      </p:pic>
      <p:sp>
        <p:nvSpPr>
          <p:cNvPr id="26" name="TextBox 25">
            <a:extLst>
              <a:ext uri="{FF2B5EF4-FFF2-40B4-BE49-F238E27FC236}">
                <a16:creationId xmlns:a16="http://schemas.microsoft.com/office/drawing/2014/main" id="{7C90BBEA-1484-1FE5-35EC-EA8080C5AAFE}"/>
              </a:ext>
            </a:extLst>
          </p:cNvPr>
          <p:cNvSpPr txBox="1"/>
          <p:nvPr/>
        </p:nvSpPr>
        <p:spPr>
          <a:xfrm>
            <a:off x="5862357" y="5986304"/>
            <a:ext cx="6168381" cy="461665"/>
          </a:xfrm>
          <a:prstGeom prst="rect">
            <a:avLst/>
          </a:prstGeom>
          <a:noFill/>
        </p:spPr>
        <p:txBody>
          <a:bodyPr wrap="square" rtlCol="0">
            <a:spAutoFit/>
          </a:bodyPr>
          <a:lstStyle/>
          <a:p>
            <a:r>
              <a:rPr lang="en-US" sz="2400">
                <a:hlinkClick r:id="rId15"/>
              </a:rPr>
              <a:t>https://github.com/simpl-group/nosdaq</a:t>
            </a:r>
            <a:endParaRPr lang="en-US" sz="2400"/>
          </a:p>
        </p:txBody>
      </p:sp>
    </p:spTree>
    <p:extLst>
      <p:ext uri="{BB962C8B-B14F-4D97-AF65-F5344CB8AC3E}">
        <p14:creationId xmlns:p14="http://schemas.microsoft.com/office/powerpoint/2010/main" val="389099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8246-E8E7-27D0-E35A-C2FBFF2CB8A1}"/>
              </a:ext>
            </a:extLst>
          </p:cNvPr>
          <p:cNvSpPr>
            <a:spLocks noGrp="1"/>
          </p:cNvSpPr>
          <p:nvPr>
            <p:ph type="title"/>
          </p:nvPr>
        </p:nvSpPr>
        <p:spPr/>
        <p:txBody>
          <a:bodyPr/>
          <a:lstStyle/>
          <a:p>
            <a:r>
              <a:rPr lang="en-US"/>
              <a:t>Motivation</a:t>
            </a:r>
          </a:p>
        </p:txBody>
      </p:sp>
      <p:sp>
        <p:nvSpPr>
          <p:cNvPr id="12" name="Content Placeholder 11">
            <a:extLst>
              <a:ext uri="{FF2B5EF4-FFF2-40B4-BE49-F238E27FC236}">
                <a16:creationId xmlns:a16="http://schemas.microsoft.com/office/drawing/2014/main" id="{E6C14DA6-BFEF-B0D8-80B6-4CE9F5178361}"/>
              </a:ext>
            </a:extLst>
          </p:cNvPr>
          <p:cNvSpPr>
            <a:spLocks noGrp="1"/>
          </p:cNvSpPr>
          <p:nvPr>
            <p:ph idx="1"/>
          </p:nvPr>
        </p:nvSpPr>
        <p:spPr>
          <a:xfrm>
            <a:off x="901148" y="1397435"/>
            <a:ext cx="10515600" cy="4724215"/>
          </a:xfrm>
        </p:spPr>
        <p:txBody>
          <a:bodyPr/>
          <a:lstStyle/>
          <a:p>
            <a:r>
              <a:rPr lang="en-US"/>
              <a:t>Document databases are popular</a:t>
            </a:r>
          </a:p>
          <a:p>
            <a:r>
              <a:rPr lang="en-US"/>
              <a:t>Challenging to write queries</a:t>
            </a:r>
          </a:p>
        </p:txBody>
      </p:sp>
      <p:sp>
        <p:nvSpPr>
          <p:cNvPr id="5" name="Slide Number Placeholder 4">
            <a:extLst>
              <a:ext uri="{FF2B5EF4-FFF2-40B4-BE49-F238E27FC236}">
                <a16:creationId xmlns:a16="http://schemas.microsoft.com/office/drawing/2014/main" id="{F352D595-B8D7-C744-CCE1-7421A43AA911}"/>
              </a:ext>
            </a:extLst>
          </p:cNvPr>
          <p:cNvSpPr>
            <a:spLocks noGrp="1"/>
          </p:cNvSpPr>
          <p:nvPr>
            <p:ph type="sldNum" sz="quarter" idx="12"/>
          </p:nvPr>
        </p:nvSpPr>
        <p:spPr/>
        <p:txBody>
          <a:bodyPr/>
          <a:lstStyle/>
          <a:p>
            <a:fld id="{1124726C-FE5B-472E-8398-2747132F2745}" type="slidenum">
              <a:rPr lang="en-US" smtClean="0"/>
              <a:t>2</a:t>
            </a:fld>
            <a:endParaRPr lang="en-US"/>
          </a:p>
        </p:txBody>
      </p:sp>
      <p:pic>
        <p:nvPicPr>
          <p:cNvPr id="4" name="Picture 2">
            <a:extLst>
              <a:ext uri="{FF2B5EF4-FFF2-40B4-BE49-F238E27FC236}">
                <a16:creationId xmlns:a16="http://schemas.microsoft.com/office/drawing/2014/main" id="{5EA2A12A-C5A6-3823-A95E-7AFB8B0928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988" y="4822395"/>
            <a:ext cx="2509445" cy="500254"/>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61CD1881-5E6F-4C60-9799-57E7E0EA4B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8371" y="4012850"/>
            <a:ext cx="2281631" cy="575584"/>
          </a:xfrm>
          <a:prstGeom prst="rect">
            <a:avLst/>
          </a:prstGeom>
        </p:spPr>
      </p:pic>
      <p:pic>
        <p:nvPicPr>
          <p:cNvPr id="11" name="Picture 10">
            <a:extLst>
              <a:ext uri="{FF2B5EF4-FFF2-40B4-BE49-F238E27FC236}">
                <a16:creationId xmlns:a16="http://schemas.microsoft.com/office/drawing/2014/main" id="{F68E5AF5-25DF-5C78-DD2E-A80416480764}"/>
              </a:ext>
            </a:extLst>
          </p:cNvPr>
          <p:cNvPicPr>
            <a:picLocks noChangeAspect="1"/>
          </p:cNvPicPr>
          <p:nvPr/>
        </p:nvPicPr>
        <p:blipFill>
          <a:blip r:embed="rId7"/>
          <a:stretch>
            <a:fillRect/>
          </a:stretch>
        </p:blipFill>
        <p:spPr>
          <a:xfrm>
            <a:off x="3348162" y="2426956"/>
            <a:ext cx="6662115" cy="32003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a:extLst>
              <a:ext uri="{FF2B5EF4-FFF2-40B4-BE49-F238E27FC236}">
                <a16:creationId xmlns:a16="http://schemas.microsoft.com/office/drawing/2014/main" id="{1E0CBBB8-02F8-07E5-168A-F45E9357AEE8}"/>
              </a:ext>
            </a:extLst>
          </p:cNvPr>
          <p:cNvPicPr>
            <a:picLocks noChangeAspect="1"/>
          </p:cNvPicPr>
          <p:nvPr/>
        </p:nvPicPr>
        <p:blipFill>
          <a:blip r:embed="rId8"/>
          <a:stretch>
            <a:fillRect/>
          </a:stretch>
        </p:blipFill>
        <p:spPr>
          <a:xfrm>
            <a:off x="3933457" y="2843602"/>
            <a:ext cx="6432209" cy="31261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8F377416-DB51-082F-9CBF-4F562697E3AC}"/>
              </a:ext>
            </a:extLst>
          </p:cNvPr>
          <p:cNvPicPr>
            <a:picLocks noChangeAspect="1"/>
          </p:cNvPicPr>
          <p:nvPr/>
        </p:nvPicPr>
        <p:blipFill>
          <a:blip r:embed="rId9"/>
          <a:stretch>
            <a:fillRect/>
          </a:stretch>
        </p:blipFill>
        <p:spPr>
          <a:xfrm>
            <a:off x="4501750" y="3229139"/>
            <a:ext cx="6351357" cy="33091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426560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ACF6-52A0-4A62-C24B-D9AC08D1D3AF}"/>
              </a:ext>
            </a:extLst>
          </p:cNvPr>
          <p:cNvSpPr>
            <a:spLocks noGrp="1"/>
          </p:cNvSpPr>
          <p:nvPr>
            <p:ph type="title"/>
          </p:nvPr>
        </p:nvSpPr>
        <p:spPr/>
        <p:txBody>
          <a:bodyPr/>
          <a:lstStyle/>
          <a:p>
            <a:r>
              <a:rPr lang="en-US"/>
              <a:t>Document database</a:t>
            </a:r>
          </a:p>
        </p:txBody>
      </p:sp>
      <p:sp>
        <p:nvSpPr>
          <p:cNvPr id="3" name="Content Placeholder 2">
            <a:extLst>
              <a:ext uri="{FF2B5EF4-FFF2-40B4-BE49-F238E27FC236}">
                <a16:creationId xmlns:a16="http://schemas.microsoft.com/office/drawing/2014/main" id="{2ABA2F19-DAF7-FE2D-03C9-40930B18CDF5}"/>
              </a:ext>
            </a:extLst>
          </p:cNvPr>
          <p:cNvSpPr>
            <a:spLocks noGrp="1"/>
          </p:cNvSpPr>
          <p:nvPr>
            <p:ph idx="1"/>
          </p:nvPr>
        </p:nvSpPr>
        <p:spPr/>
        <p:txBody>
          <a:bodyPr/>
          <a:lstStyle/>
          <a:p>
            <a:r>
              <a:rPr lang="en-US" dirty="0"/>
              <a:t>Document as a data record</a:t>
            </a:r>
          </a:p>
          <a:p>
            <a:r>
              <a:rPr lang="en-US" dirty="0"/>
              <a:t>List of documents as a collection</a:t>
            </a:r>
          </a:p>
        </p:txBody>
      </p:sp>
      <p:sp>
        <p:nvSpPr>
          <p:cNvPr id="4" name="Slide Number Placeholder 3">
            <a:extLst>
              <a:ext uri="{FF2B5EF4-FFF2-40B4-BE49-F238E27FC236}">
                <a16:creationId xmlns:a16="http://schemas.microsoft.com/office/drawing/2014/main" id="{D642A52B-6C6C-4264-5B3E-930DB8F63CB1}"/>
              </a:ext>
            </a:extLst>
          </p:cNvPr>
          <p:cNvSpPr>
            <a:spLocks noGrp="1"/>
          </p:cNvSpPr>
          <p:nvPr>
            <p:ph type="sldNum" sz="quarter" idx="12"/>
          </p:nvPr>
        </p:nvSpPr>
        <p:spPr/>
        <p:txBody>
          <a:bodyPr/>
          <a:lstStyle/>
          <a:p>
            <a:fld id="{1124726C-FE5B-472E-8398-2747132F2745}" type="slidenum">
              <a:rPr lang="en-US" smtClean="0"/>
              <a:t>3</a:t>
            </a:fld>
            <a:endParaRPr lang="en-US"/>
          </a:p>
        </p:txBody>
      </p:sp>
      <p:sp>
        <p:nvSpPr>
          <p:cNvPr id="5" name="TextBox 4">
            <a:extLst>
              <a:ext uri="{FF2B5EF4-FFF2-40B4-BE49-F238E27FC236}">
                <a16:creationId xmlns:a16="http://schemas.microsoft.com/office/drawing/2014/main" id="{71B4BCB5-A6CE-1E42-4295-03C96D9CF61D}"/>
              </a:ext>
            </a:extLst>
          </p:cNvPr>
          <p:cNvSpPr txBox="1"/>
          <p:nvPr/>
        </p:nvSpPr>
        <p:spPr>
          <a:xfrm>
            <a:off x="3124045" y="2657596"/>
            <a:ext cx="5943909" cy="3785652"/>
          </a:xfrm>
          <a:prstGeom prst="rect">
            <a:avLst/>
          </a:prstGeom>
          <a:noFill/>
          <a:ln w="12700">
            <a:solidFill>
              <a:schemeClr val="tx1"/>
            </a:solidFill>
          </a:ln>
        </p:spPr>
        <p:txBody>
          <a:bodyPr wrap="square" rtlCol="0">
            <a:spAutoFit/>
          </a:bodyPr>
          <a:lstStyle/>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"student"</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"Alice"</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50</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90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"Bob"</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70</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80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10" name="Rectangle 9">
            <a:extLst>
              <a:ext uri="{FF2B5EF4-FFF2-40B4-BE49-F238E27FC236}">
                <a16:creationId xmlns:a16="http://schemas.microsoft.com/office/drawing/2014/main" id="{4AFDF3DD-637B-F95D-EDBC-3A7C48580A1E}"/>
              </a:ext>
            </a:extLst>
          </p:cNvPr>
          <p:cNvSpPr/>
          <p:nvPr/>
        </p:nvSpPr>
        <p:spPr>
          <a:xfrm>
            <a:off x="3527935" y="3004200"/>
            <a:ext cx="4858100" cy="3092443"/>
          </a:xfrm>
          <a:prstGeom prst="rect">
            <a:avLst/>
          </a:prstGeom>
          <a:noFill/>
          <a:ln w="127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A712C-4D05-AFE8-D527-C9854F47DA06}"/>
              </a:ext>
            </a:extLst>
          </p:cNvPr>
          <p:cNvSpPr/>
          <p:nvPr/>
        </p:nvSpPr>
        <p:spPr>
          <a:xfrm>
            <a:off x="3773840" y="3330162"/>
            <a:ext cx="4374162" cy="1203820"/>
          </a:xfrm>
          <a:prstGeom prst="rect">
            <a:avLst/>
          </a:prstGeom>
          <a:noFill/>
          <a:ln w="127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Speech Bubble: Rectangle with Corners Rounded 13">
            <a:extLst>
              <a:ext uri="{FF2B5EF4-FFF2-40B4-BE49-F238E27FC236}">
                <a16:creationId xmlns:a16="http://schemas.microsoft.com/office/drawing/2014/main" id="{E149E053-4E4D-EC5E-7587-08B7CE2D71CF}"/>
              </a:ext>
            </a:extLst>
          </p:cNvPr>
          <p:cNvSpPr/>
          <p:nvPr/>
        </p:nvSpPr>
        <p:spPr>
          <a:xfrm>
            <a:off x="9092478" y="3814855"/>
            <a:ext cx="2507227" cy="632298"/>
          </a:xfrm>
          <a:prstGeom prst="wedgeRoundRectCallout">
            <a:avLst>
              <a:gd name="adj1" fmla="val -89689"/>
              <a:gd name="adj2" fmla="val 11325"/>
              <a:gd name="adj3" fmla="val 16667"/>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rPr>
              <a:t>document</a:t>
            </a:r>
            <a:endParaRPr lang="zh-CN" altLang="en-US" sz="2800">
              <a:solidFill>
                <a:schemeClr val="tx1"/>
              </a:solidFill>
            </a:endParaRPr>
          </a:p>
        </p:txBody>
      </p:sp>
      <p:sp>
        <p:nvSpPr>
          <p:cNvPr id="15" name="Speech Bubble: Rectangle with Corners Rounded 14">
            <a:extLst>
              <a:ext uri="{FF2B5EF4-FFF2-40B4-BE49-F238E27FC236}">
                <a16:creationId xmlns:a16="http://schemas.microsoft.com/office/drawing/2014/main" id="{B132AD2F-288A-E040-FFC0-BC5DF8920176}"/>
              </a:ext>
            </a:extLst>
          </p:cNvPr>
          <p:cNvSpPr/>
          <p:nvPr/>
        </p:nvSpPr>
        <p:spPr>
          <a:xfrm>
            <a:off x="9303244" y="5405252"/>
            <a:ext cx="2507227" cy="632298"/>
          </a:xfrm>
          <a:prstGeom prst="wedgeRoundRectCallout">
            <a:avLst>
              <a:gd name="adj1" fmla="val -87620"/>
              <a:gd name="adj2" fmla="val 11325"/>
              <a:gd name="adj3" fmla="val 16667"/>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rPr>
              <a:t>collection</a:t>
            </a:r>
            <a:endParaRPr lang="zh-CN" altLang="en-US" sz="2800">
              <a:solidFill>
                <a:schemeClr val="tx1"/>
              </a:solidFill>
            </a:endParaRPr>
          </a:p>
        </p:txBody>
      </p:sp>
      <p:sp>
        <p:nvSpPr>
          <p:cNvPr id="16" name="Speech Bubble: Rectangle with Corners Rounded 15">
            <a:extLst>
              <a:ext uri="{FF2B5EF4-FFF2-40B4-BE49-F238E27FC236}">
                <a16:creationId xmlns:a16="http://schemas.microsoft.com/office/drawing/2014/main" id="{C00933B6-36BF-7712-5D5B-F1BFCB0468E4}"/>
              </a:ext>
            </a:extLst>
          </p:cNvPr>
          <p:cNvSpPr/>
          <p:nvPr/>
        </p:nvSpPr>
        <p:spPr>
          <a:xfrm>
            <a:off x="414873" y="4386922"/>
            <a:ext cx="2507227" cy="632298"/>
          </a:xfrm>
          <a:prstGeom prst="wedgeRoundRectCallout">
            <a:avLst>
              <a:gd name="adj1" fmla="val 58780"/>
              <a:gd name="adj2" fmla="val 9274"/>
              <a:gd name="adj3" fmla="val 16667"/>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rPr>
              <a:t>database</a:t>
            </a:r>
            <a:endParaRPr lang="zh-CN" altLang="en-US" sz="2800">
              <a:solidFill>
                <a:schemeClr val="tx1"/>
              </a:solidFill>
            </a:endParaRPr>
          </a:p>
        </p:txBody>
      </p:sp>
    </p:spTree>
    <p:extLst>
      <p:ext uri="{BB962C8B-B14F-4D97-AF65-F5344CB8AC3E}">
        <p14:creationId xmlns:p14="http://schemas.microsoft.com/office/powerpoint/2010/main" val="57391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C790-B108-D3D6-BF28-553F14F56041}"/>
              </a:ext>
            </a:extLst>
          </p:cNvPr>
          <p:cNvSpPr>
            <a:spLocks noGrp="1"/>
          </p:cNvSpPr>
          <p:nvPr>
            <p:ph type="title"/>
          </p:nvPr>
        </p:nvSpPr>
        <p:spPr/>
        <p:txBody>
          <a:bodyPr/>
          <a:lstStyle/>
          <a:p>
            <a:r>
              <a:rPr lang="en-US"/>
              <a:t>Motivating Example</a:t>
            </a:r>
          </a:p>
        </p:txBody>
      </p:sp>
      <p:sp>
        <p:nvSpPr>
          <p:cNvPr id="3" name="Content Placeholder 2">
            <a:extLst>
              <a:ext uri="{FF2B5EF4-FFF2-40B4-BE49-F238E27FC236}">
                <a16:creationId xmlns:a16="http://schemas.microsoft.com/office/drawing/2014/main" id="{FABF5C2A-7C30-39E9-284C-080F15E4511D}"/>
              </a:ext>
            </a:extLst>
          </p:cNvPr>
          <p:cNvSpPr>
            <a:spLocks noGrp="1"/>
          </p:cNvSpPr>
          <p:nvPr>
            <p:ph idx="1"/>
          </p:nvPr>
        </p:nvSpPr>
        <p:spPr/>
        <p:txBody>
          <a:bodyPr/>
          <a:lstStyle/>
          <a:p>
            <a:r>
              <a:rPr lang="en-US" sz="2800"/>
              <a:t>Find scores higher than 50, then output score and info</a:t>
            </a:r>
          </a:p>
          <a:p>
            <a:pPr marL="0" indent="0">
              <a:buNone/>
            </a:pPr>
            <a:endParaRPr lang="en-US"/>
          </a:p>
        </p:txBody>
      </p:sp>
      <p:sp>
        <p:nvSpPr>
          <p:cNvPr id="4" name="Slide Number Placeholder 3">
            <a:extLst>
              <a:ext uri="{FF2B5EF4-FFF2-40B4-BE49-F238E27FC236}">
                <a16:creationId xmlns:a16="http://schemas.microsoft.com/office/drawing/2014/main" id="{FE368A52-8B9D-82E5-1CD7-9F2B2442A9C0}"/>
              </a:ext>
            </a:extLst>
          </p:cNvPr>
          <p:cNvSpPr>
            <a:spLocks noGrp="1"/>
          </p:cNvSpPr>
          <p:nvPr>
            <p:ph type="sldNum" sz="quarter" idx="12"/>
          </p:nvPr>
        </p:nvSpPr>
        <p:spPr/>
        <p:txBody>
          <a:bodyPr/>
          <a:lstStyle/>
          <a:p>
            <a:fld id="{1124726C-FE5B-472E-8398-2747132F2745}" type="slidenum">
              <a:rPr lang="en-US" smtClean="0"/>
              <a:t>4</a:t>
            </a:fld>
            <a:endParaRPr lang="en-US"/>
          </a:p>
        </p:txBody>
      </p:sp>
      <p:sp>
        <p:nvSpPr>
          <p:cNvPr id="24" name="TextBox 23">
            <a:extLst>
              <a:ext uri="{FF2B5EF4-FFF2-40B4-BE49-F238E27FC236}">
                <a16:creationId xmlns:a16="http://schemas.microsoft.com/office/drawing/2014/main" id="{8B7FCA20-2712-90DE-EE54-D5EAD2E6228B}"/>
              </a:ext>
            </a:extLst>
          </p:cNvPr>
          <p:cNvSpPr txBox="1"/>
          <p:nvPr/>
        </p:nvSpPr>
        <p:spPr>
          <a:xfrm>
            <a:off x="726783" y="2379815"/>
            <a:ext cx="4925408" cy="1464231"/>
          </a:xfrm>
          <a:prstGeom prst="roundRect">
            <a:avLst/>
          </a:prstGeom>
          <a:solidFill>
            <a:schemeClr val="bg1"/>
          </a:solidFill>
          <a:ln w="12700">
            <a:solidFill>
              <a:schemeClr val="tx1"/>
            </a:solidFill>
          </a:ln>
        </p:spPr>
        <p:txBody>
          <a:bodyPr wrap="square" rtlCol="0">
            <a:spAutoFit/>
          </a:bodyPr>
          <a:lstStyle/>
          <a:p>
            <a:r>
              <a:rPr lang="en-US" sz="2000" err="1">
                <a:latin typeface="DejaVu Sans Mono" panose="020B0609030804020204" pitchFamily="49" charset="0"/>
                <a:ea typeface="DejaVu Sans Mono" panose="020B0609030804020204" pitchFamily="49" charset="0"/>
                <a:cs typeface="DejaVu Sans Mono" panose="020B0609030804020204" pitchFamily="49" charset="0"/>
              </a:rPr>
              <a:t>db.student.aggregate</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$unwind</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$match</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2000" err="1">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gt</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50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17" name="TextBox 16">
            <a:extLst>
              <a:ext uri="{FF2B5EF4-FFF2-40B4-BE49-F238E27FC236}">
                <a16:creationId xmlns:a16="http://schemas.microsoft.com/office/drawing/2014/main" id="{2B1530A4-7944-894A-3069-D9162E3804C7}"/>
              </a:ext>
            </a:extLst>
          </p:cNvPr>
          <p:cNvSpPr txBox="1"/>
          <p:nvPr/>
        </p:nvSpPr>
        <p:spPr>
          <a:xfrm>
            <a:off x="6713539" y="4345915"/>
            <a:ext cx="4578485" cy="1938992"/>
          </a:xfrm>
          <a:prstGeom prst="rect">
            <a:avLst/>
          </a:prstGeom>
          <a:noFill/>
          <a:ln w="12700">
            <a:solidFill>
              <a:schemeClr val="tx1"/>
            </a:solidFill>
          </a:ln>
        </p:spPr>
        <p:txBody>
          <a:bodyPr wrap="square" rtlCol="0">
            <a:spAutoFit/>
          </a:bodyPr>
          <a:lstStyle/>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"Alice"</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90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"Bob"</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          "score"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70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"Bob"</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          "score"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80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5" name="TextBox 4">
            <a:extLst>
              <a:ext uri="{FF2B5EF4-FFF2-40B4-BE49-F238E27FC236}">
                <a16:creationId xmlns:a16="http://schemas.microsoft.com/office/drawing/2014/main" id="{D1D1F49C-80EB-CCD8-1DBB-D6491177722D}"/>
              </a:ext>
            </a:extLst>
          </p:cNvPr>
          <p:cNvSpPr txBox="1"/>
          <p:nvPr/>
        </p:nvSpPr>
        <p:spPr>
          <a:xfrm>
            <a:off x="729407" y="4345915"/>
            <a:ext cx="4749053" cy="1938992"/>
          </a:xfrm>
          <a:prstGeom prst="rect">
            <a:avLst/>
          </a:prstGeom>
          <a:noFill/>
          <a:ln w="12700">
            <a:solidFill>
              <a:schemeClr val="tx1"/>
            </a:solidFill>
          </a:ln>
        </p:spPr>
        <p:txBody>
          <a:bodyPr wrap="square" rtlCol="0">
            <a:spAutoFit/>
          </a:bodyPr>
          <a:lstStyle/>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"student"</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"Alice"</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   "score"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50</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90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"Bob"</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   "score"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70</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80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6" name="Arrow: Right 5">
            <a:extLst>
              <a:ext uri="{FF2B5EF4-FFF2-40B4-BE49-F238E27FC236}">
                <a16:creationId xmlns:a16="http://schemas.microsoft.com/office/drawing/2014/main" id="{00D22F0D-0814-2096-2C9E-65AC34960E3C}"/>
              </a:ext>
            </a:extLst>
          </p:cNvPr>
          <p:cNvSpPr/>
          <p:nvPr/>
        </p:nvSpPr>
        <p:spPr>
          <a:xfrm>
            <a:off x="5723439" y="5084329"/>
            <a:ext cx="745121" cy="2614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Rounded Corners 7">
            <a:extLst>
              <a:ext uri="{FF2B5EF4-FFF2-40B4-BE49-F238E27FC236}">
                <a16:creationId xmlns:a16="http://schemas.microsoft.com/office/drawing/2014/main" id="{B6BD0FA3-8BF3-2F68-933A-6C56D8435E36}"/>
              </a:ext>
            </a:extLst>
          </p:cNvPr>
          <p:cNvSpPr/>
          <p:nvPr/>
        </p:nvSpPr>
        <p:spPr>
          <a:xfrm>
            <a:off x="6748855" y="2650161"/>
            <a:ext cx="4507851" cy="923538"/>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Challenging to write due to unwind</a:t>
            </a:r>
          </a:p>
        </p:txBody>
      </p:sp>
    </p:spTree>
    <p:extLst>
      <p:ext uri="{BB962C8B-B14F-4D97-AF65-F5344CB8AC3E}">
        <p14:creationId xmlns:p14="http://schemas.microsoft.com/office/powerpoint/2010/main" val="275062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animBg="1"/>
      <p:bldP spid="17" grpId="0" animBg="1"/>
      <p:bldP spid="5" grpId="0" animBg="1"/>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4AA3-7F7D-5784-5CBF-803FB2EB721B}"/>
              </a:ext>
            </a:extLst>
          </p:cNvPr>
          <p:cNvSpPr>
            <a:spLocks noGrp="1"/>
          </p:cNvSpPr>
          <p:nvPr>
            <p:ph type="title"/>
          </p:nvPr>
        </p:nvSpPr>
        <p:spPr/>
        <p:txBody>
          <a:bodyPr/>
          <a:lstStyle/>
          <a:p>
            <a:r>
              <a:rPr lang="en-US"/>
              <a:t>Program Synthesis by Examples</a:t>
            </a:r>
          </a:p>
        </p:txBody>
      </p:sp>
      <p:sp>
        <p:nvSpPr>
          <p:cNvPr id="3" name="Content Placeholder 2">
            <a:extLst>
              <a:ext uri="{FF2B5EF4-FFF2-40B4-BE49-F238E27FC236}">
                <a16:creationId xmlns:a16="http://schemas.microsoft.com/office/drawing/2014/main" id="{68DC9A7F-21D0-76B0-3DB3-84FEFD8B62B5}"/>
              </a:ext>
            </a:extLst>
          </p:cNvPr>
          <p:cNvSpPr>
            <a:spLocks noGrp="1"/>
          </p:cNvSpPr>
          <p:nvPr>
            <p:ph idx="1"/>
          </p:nvPr>
        </p:nvSpPr>
        <p:spPr/>
        <p:txBody>
          <a:bodyPr/>
          <a:lstStyle/>
          <a:p>
            <a:r>
              <a:rPr lang="en-US"/>
              <a:t>Given IO examples, automatically generate query</a:t>
            </a:r>
          </a:p>
        </p:txBody>
      </p:sp>
      <p:sp>
        <p:nvSpPr>
          <p:cNvPr id="4" name="Slide Number Placeholder 3">
            <a:extLst>
              <a:ext uri="{FF2B5EF4-FFF2-40B4-BE49-F238E27FC236}">
                <a16:creationId xmlns:a16="http://schemas.microsoft.com/office/drawing/2014/main" id="{2A4ECF91-6E41-8D99-B92E-3AB125D8EEB2}"/>
              </a:ext>
            </a:extLst>
          </p:cNvPr>
          <p:cNvSpPr>
            <a:spLocks noGrp="1"/>
          </p:cNvSpPr>
          <p:nvPr>
            <p:ph type="sldNum" sz="quarter" idx="12"/>
          </p:nvPr>
        </p:nvSpPr>
        <p:spPr/>
        <p:txBody>
          <a:bodyPr/>
          <a:lstStyle/>
          <a:p>
            <a:fld id="{1124726C-FE5B-472E-8398-2747132F2745}" type="slidenum">
              <a:rPr lang="en-US" smtClean="0"/>
              <a:t>5</a:t>
            </a:fld>
            <a:endParaRPr lang="en-US"/>
          </a:p>
        </p:txBody>
      </p:sp>
      <p:sp>
        <p:nvSpPr>
          <p:cNvPr id="35" name="Speech Bubble: Rectangle with Corners Rounded 34">
            <a:extLst>
              <a:ext uri="{FF2B5EF4-FFF2-40B4-BE49-F238E27FC236}">
                <a16:creationId xmlns:a16="http://schemas.microsoft.com/office/drawing/2014/main" id="{89CC35F9-BD7B-F573-BDB1-FD3FEB443B7F}"/>
              </a:ext>
            </a:extLst>
          </p:cNvPr>
          <p:cNvSpPr/>
          <p:nvPr/>
        </p:nvSpPr>
        <p:spPr>
          <a:xfrm>
            <a:off x="7816814" y="2439910"/>
            <a:ext cx="3164646" cy="632298"/>
          </a:xfrm>
          <a:prstGeom prst="wedgeRoundRectCallout">
            <a:avLst>
              <a:gd name="adj1" fmla="val -10103"/>
              <a:gd name="adj2" fmla="val 145683"/>
              <a:gd name="adj3" fmla="val 16667"/>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Satisfy examples</a:t>
            </a:r>
            <a:endParaRPr lang="zh-CN" altLang="en-US" sz="2800" dirty="0">
              <a:solidFill>
                <a:schemeClr val="tx1"/>
              </a:solidFill>
            </a:endParaRPr>
          </a:p>
        </p:txBody>
      </p:sp>
      <p:sp>
        <p:nvSpPr>
          <p:cNvPr id="26" name="Rectangle: Rounded Corners 25">
            <a:extLst>
              <a:ext uri="{FF2B5EF4-FFF2-40B4-BE49-F238E27FC236}">
                <a16:creationId xmlns:a16="http://schemas.microsoft.com/office/drawing/2014/main" id="{C7C1B714-7968-AABC-177F-5737AAF79B2F}"/>
              </a:ext>
            </a:extLst>
          </p:cNvPr>
          <p:cNvSpPr/>
          <p:nvPr/>
        </p:nvSpPr>
        <p:spPr>
          <a:xfrm>
            <a:off x="4088223" y="4059370"/>
            <a:ext cx="2380593" cy="935420"/>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a:t>Synthesizer</a:t>
            </a:r>
            <a:endParaRPr lang="zh-CN" altLang="en-US" sz="2800"/>
          </a:p>
        </p:txBody>
      </p:sp>
      <p:grpSp>
        <p:nvGrpSpPr>
          <p:cNvPr id="27" name="Group 26">
            <a:extLst>
              <a:ext uri="{FF2B5EF4-FFF2-40B4-BE49-F238E27FC236}">
                <a16:creationId xmlns:a16="http://schemas.microsoft.com/office/drawing/2014/main" id="{0A063E5F-3D9E-FCF5-8F65-07B2304C6A38}"/>
              </a:ext>
            </a:extLst>
          </p:cNvPr>
          <p:cNvGrpSpPr/>
          <p:nvPr/>
        </p:nvGrpSpPr>
        <p:grpSpPr>
          <a:xfrm>
            <a:off x="1419701" y="3630072"/>
            <a:ext cx="1981027" cy="1751136"/>
            <a:chOff x="5844210" y="1750342"/>
            <a:chExt cx="1497495" cy="1363920"/>
          </a:xfrm>
        </p:grpSpPr>
        <p:sp>
          <p:nvSpPr>
            <p:cNvPr id="28" name="TextBox 27">
              <a:extLst>
                <a:ext uri="{FF2B5EF4-FFF2-40B4-BE49-F238E27FC236}">
                  <a16:creationId xmlns:a16="http://schemas.microsoft.com/office/drawing/2014/main" id="{391320CA-FB0C-5AF4-9378-0BB1897A12AD}"/>
                </a:ext>
              </a:extLst>
            </p:cNvPr>
            <p:cNvSpPr txBox="1"/>
            <p:nvPr/>
          </p:nvSpPr>
          <p:spPr>
            <a:xfrm>
              <a:off x="5844210" y="2744930"/>
              <a:ext cx="149749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a:t>IO Examples</a:t>
              </a:r>
            </a:p>
          </p:txBody>
        </p:sp>
        <p:grpSp>
          <p:nvGrpSpPr>
            <p:cNvPr id="29" name="Group 28">
              <a:extLst>
                <a:ext uri="{FF2B5EF4-FFF2-40B4-BE49-F238E27FC236}">
                  <a16:creationId xmlns:a16="http://schemas.microsoft.com/office/drawing/2014/main" id="{958539EF-2A91-6881-DE38-570477386942}"/>
                </a:ext>
              </a:extLst>
            </p:cNvPr>
            <p:cNvGrpSpPr/>
            <p:nvPr/>
          </p:nvGrpSpPr>
          <p:grpSpPr>
            <a:xfrm>
              <a:off x="6052327" y="1750342"/>
              <a:ext cx="1081260" cy="1078294"/>
              <a:chOff x="5844210" y="1862452"/>
              <a:chExt cx="1081260" cy="1078294"/>
            </a:xfrm>
          </p:grpSpPr>
          <p:pic>
            <p:nvPicPr>
              <p:cNvPr id="30" name="Graphic 29">
                <a:extLst>
                  <a:ext uri="{FF2B5EF4-FFF2-40B4-BE49-F238E27FC236}">
                    <a16:creationId xmlns:a16="http://schemas.microsoft.com/office/drawing/2014/main" id="{5B16DD07-1D4E-C945-5B45-2E9DDE95DC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44210" y="1862452"/>
                <a:ext cx="882478" cy="882478"/>
              </a:xfrm>
              <a:prstGeom prst="rect">
                <a:avLst/>
              </a:prstGeom>
            </p:spPr>
          </p:pic>
          <p:pic>
            <p:nvPicPr>
              <p:cNvPr id="31" name="Graphic 30">
                <a:extLst>
                  <a:ext uri="{FF2B5EF4-FFF2-40B4-BE49-F238E27FC236}">
                    <a16:creationId xmlns:a16="http://schemas.microsoft.com/office/drawing/2014/main" id="{77E3DB4A-8DF6-45A5-546A-280DF6863F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43601" y="1946243"/>
                <a:ext cx="882478" cy="882478"/>
              </a:xfrm>
              <a:prstGeom prst="rect">
                <a:avLst/>
              </a:prstGeom>
            </p:spPr>
          </p:pic>
          <p:pic>
            <p:nvPicPr>
              <p:cNvPr id="32" name="Graphic 31">
                <a:extLst>
                  <a:ext uri="{FF2B5EF4-FFF2-40B4-BE49-F238E27FC236}">
                    <a16:creationId xmlns:a16="http://schemas.microsoft.com/office/drawing/2014/main" id="{4F884B0D-7D18-0606-85CF-BDA27CCC47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2992" y="2058268"/>
                <a:ext cx="882478" cy="882478"/>
              </a:xfrm>
              <a:prstGeom prst="rect">
                <a:avLst/>
              </a:prstGeom>
            </p:spPr>
          </p:pic>
        </p:grpSp>
      </p:grpSp>
      <p:grpSp>
        <p:nvGrpSpPr>
          <p:cNvPr id="33" name="Group 32">
            <a:extLst>
              <a:ext uri="{FF2B5EF4-FFF2-40B4-BE49-F238E27FC236}">
                <a16:creationId xmlns:a16="http://schemas.microsoft.com/office/drawing/2014/main" id="{4BB2E0C3-9ED3-DFE5-AF6E-795FE5E07A1A}"/>
              </a:ext>
            </a:extLst>
          </p:cNvPr>
          <p:cNvGrpSpPr/>
          <p:nvPr/>
        </p:nvGrpSpPr>
        <p:grpSpPr>
          <a:xfrm>
            <a:off x="7156313" y="3692612"/>
            <a:ext cx="3354856" cy="1787013"/>
            <a:chOff x="6635146" y="8376344"/>
            <a:chExt cx="1718779" cy="828469"/>
          </a:xfrm>
        </p:grpSpPr>
        <p:pic>
          <p:nvPicPr>
            <p:cNvPr id="34" name="Picture 33" descr="A black background with a black square&#10;&#10;Description automatically generated with medium confidence">
              <a:extLst>
                <a:ext uri="{FF2B5EF4-FFF2-40B4-BE49-F238E27FC236}">
                  <a16:creationId xmlns:a16="http://schemas.microsoft.com/office/drawing/2014/main" id="{42B82884-6C8A-2EA1-D627-A2DD29D6DA39}"/>
                </a:ext>
              </a:extLst>
            </p:cNvPr>
            <p:cNvPicPr>
              <a:picLocks noChangeAspect="1"/>
            </p:cNvPicPr>
            <p:nvPr/>
          </p:nvPicPr>
          <p:blipFill>
            <a:blip r:embed="rId5"/>
            <a:stretch>
              <a:fillRect/>
            </a:stretch>
          </p:blipFill>
          <p:spPr>
            <a:xfrm>
              <a:off x="7349031" y="8376344"/>
              <a:ext cx="576940" cy="576940"/>
            </a:xfrm>
            <a:prstGeom prst="rect">
              <a:avLst/>
            </a:prstGeom>
          </p:spPr>
        </p:pic>
        <p:pic>
          <p:nvPicPr>
            <p:cNvPr id="36" name="Graphic 64">
              <a:extLst>
                <a:ext uri="{FF2B5EF4-FFF2-40B4-BE49-F238E27FC236}">
                  <a16:creationId xmlns:a16="http://schemas.microsoft.com/office/drawing/2014/main" id="{45C04B18-BC1A-04FD-B2B2-DD70D1CC84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35146" y="8407641"/>
              <a:ext cx="797172" cy="797172"/>
            </a:xfrm>
            <a:prstGeom prst="rect">
              <a:avLst/>
            </a:prstGeom>
          </p:spPr>
        </p:pic>
        <p:sp>
          <p:nvSpPr>
            <p:cNvPr id="37" name="TextBox 69">
              <a:extLst>
                <a:ext uri="{FF2B5EF4-FFF2-40B4-BE49-F238E27FC236}">
                  <a16:creationId xmlns:a16="http://schemas.microsoft.com/office/drawing/2014/main" id="{D505ACA4-BD1F-578F-ACDA-156E61FD3779}"/>
                </a:ext>
              </a:extLst>
            </p:cNvPr>
            <p:cNvSpPr txBox="1"/>
            <p:nvPr/>
          </p:nvSpPr>
          <p:spPr>
            <a:xfrm>
              <a:off x="7121188" y="8953284"/>
              <a:ext cx="1232737" cy="2140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effectLst/>
                  <a:uLnTx/>
                  <a:uFillTx/>
                  <a:latin typeface="Aptos" panose="02110004020202020204"/>
                  <a:ea typeface="+mn-ea"/>
                  <a:cs typeface="+mn-cs"/>
                </a:rPr>
                <a:t>MongoDB query</a:t>
              </a:r>
            </a:p>
          </p:txBody>
        </p:sp>
      </p:grpSp>
      <p:sp>
        <p:nvSpPr>
          <p:cNvPr id="38" name="Arrow: Right 37">
            <a:extLst>
              <a:ext uri="{FF2B5EF4-FFF2-40B4-BE49-F238E27FC236}">
                <a16:creationId xmlns:a16="http://schemas.microsoft.com/office/drawing/2014/main" id="{F08B1E14-2C71-89B1-AF57-19D872967FF4}"/>
              </a:ext>
            </a:extLst>
          </p:cNvPr>
          <p:cNvSpPr/>
          <p:nvPr/>
        </p:nvSpPr>
        <p:spPr>
          <a:xfrm>
            <a:off x="3110536" y="4393712"/>
            <a:ext cx="793879" cy="2614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Arrow: Right 38">
            <a:extLst>
              <a:ext uri="{FF2B5EF4-FFF2-40B4-BE49-F238E27FC236}">
                <a16:creationId xmlns:a16="http://schemas.microsoft.com/office/drawing/2014/main" id="{E09B91B0-5B0B-5EFB-17B8-C7FE6DB3BD69}"/>
              </a:ext>
            </a:extLst>
          </p:cNvPr>
          <p:cNvSpPr/>
          <p:nvPr/>
        </p:nvSpPr>
        <p:spPr>
          <a:xfrm>
            <a:off x="6560520" y="4374888"/>
            <a:ext cx="745121" cy="2614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752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FC57-73BB-6FFB-5FD6-C6B683AE8B66}"/>
              </a:ext>
            </a:extLst>
          </p:cNvPr>
          <p:cNvSpPr>
            <a:spLocks noGrp="1"/>
          </p:cNvSpPr>
          <p:nvPr>
            <p:ph type="title"/>
          </p:nvPr>
        </p:nvSpPr>
        <p:spPr/>
        <p:txBody>
          <a:bodyPr/>
          <a:lstStyle/>
          <a:p>
            <a:r>
              <a:rPr lang="en-US"/>
              <a:t>Challenges</a:t>
            </a:r>
          </a:p>
        </p:txBody>
      </p:sp>
      <p:sp>
        <p:nvSpPr>
          <p:cNvPr id="3" name="Content Placeholder 2">
            <a:extLst>
              <a:ext uri="{FF2B5EF4-FFF2-40B4-BE49-F238E27FC236}">
                <a16:creationId xmlns:a16="http://schemas.microsoft.com/office/drawing/2014/main" id="{F6217F51-DA70-1761-21F8-D8C4DDDA9165}"/>
              </a:ext>
            </a:extLst>
          </p:cNvPr>
          <p:cNvSpPr>
            <a:spLocks noGrp="1"/>
          </p:cNvSpPr>
          <p:nvPr>
            <p:ph idx="1"/>
          </p:nvPr>
        </p:nvSpPr>
        <p:spPr/>
        <p:txBody>
          <a:bodyPr/>
          <a:lstStyle/>
          <a:p>
            <a:r>
              <a:rPr lang="en-US" dirty="0"/>
              <a:t>Complex data model and query semantics</a:t>
            </a:r>
          </a:p>
          <a:p>
            <a:pPr lvl="1"/>
            <a:r>
              <a:rPr lang="en-US" dirty="0"/>
              <a:t>Document and array attributes create a deeply nested structure</a:t>
            </a:r>
          </a:p>
          <a:p>
            <a:pPr lvl="1"/>
            <a:r>
              <a:rPr lang="en-US" dirty="0"/>
              <a:t>Specialized query operators for the nested structure have complicated semantics</a:t>
            </a:r>
          </a:p>
          <a:p>
            <a:pPr marL="457200" lvl="1" indent="0">
              <a:buNone/>
            </a:pPr>
            <a:endParaRPr lang="en-US" dirty="0"/>
          </a:p>
          <a:p>
            <a:r>
              <a:rPr lang="en-US" dirty="0"/>
              <a:t>Large search space</a:t>
            </a:r>
          </a:p>
          <a:p>
            <a:pPr lvl="1"/>
            <a:r>
              <a:rPr lang="en-US" dirty="0"/>
              <a:t>Many different query operators</a:t>
            </a:r>
          </a:p>
          <a:p>
            <a:pPr lvl="1"/>
            <a:r>
              <a:rPr lang="en-US" dirty="0"/>
              <a:t>Numerous argument choices for each operator</a:t>
            </a:r>
          </a:p>
          <a:p>
            <a:pPr lvl="1"/>
            <a:r>
              <a:rPr lang="en-US" dirty="0"/>
              <a:t>Huge number of combinations</a:t>
            </a:r>
          </a:p>
        </p:txBody>
      </p:sp>
      <p:sp>
        <p:nvSpPr>
          <p:cNvPr id="4" name="Slide Number Placeholder 3">
            <a:extLst>
              <a:ext uri="{FF2B5EF4-FFF2-40B4-BE49-F238E27FC236}">
                <a16:creationId xmlns:a16="http://schemas.microsoft.com/office/drawing/2014/main" id="{941D7668-8575-0493-F66C-2109FF044283}"/>
              </a:ext>
            </a:extLst>
          </p:cNvPr>
          <p:cNvSpPr>
            <a:spLocks noGrp="1"/>
          </p:cNvSpPr>
          <p:nvPr>
            <p:ph type="sldNum" sz="quarter" idx="12"/>
          </p:nvPr>
        </p:nvSpPr>
        <p:spPr/>
        <p:txBody>
          <a:bodyPr/>
          <a:lstStyle/>
          <a:p>
            <a:fld id="{1124726C-FE5B-472E-8398-2747132F2745}" type="slidenum">
              <a:rPr lang="en-US" smtClean="0"/>
              <a:t>6</a:t>
            </a:fld>
            <a:endParaRPr lang="en-US"/>
          </a:p>
        </p:txBody>
      </p:sp>
      <p:sp>
        <p:nvSpPr>
          <p:cNvPr id="5" name="TextBox 4">
            <a:extLst>
              <a:ext uri="{FF2B5EF4-FFF2-40B4-BE49-F238E27FC236}">
                <a16:creationId xmlns:a16="http://schemas.microsoft.com/office/drawing/2014/main" id="{A8F24918-C14D-DA67-D1F9-0DD4AC57196D}"/>
              </a:ext>
            </a:extLst>
          </p:cNvPr>
          <p:cNvSpPr txBox="1"/>
          <p:nvPr/>
        </p:nvSpPr>
        <p:spPr>
          <a:xfrm>
            <a:off x="6664405" y="2772420"/>
            <a:ext cx="3317795" cy="1323439"/>
          </a:xfrm>
          <a:prstGeom prst="rect">
            <a:avLst/>
          </a:prstGeom>
          <a:noFill/>
          <a:ln w="12700">
            <a:solidFill>
              <a:schemeClr val="tx1"/>
            </a:solidFill>
          </a:ln>
        </p:spPr>
        <p:txBody>
          <a:bodyPr wrap="square" rtlCol="0">
            <a:spAutoFit/>
          </a:bodyPr>
          <a:lstStyle/>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"a"</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"b"</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"c"</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"d"</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10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6" name="TextBox 5">
            <a:extLst>
              <a:ext uri="{FF2B5EF4-FFF2-40B4-BE49-F238E27FC236}">
                <a16:creationId xmlns:a16="http://schemas.microsoft.com/office/drawing/2014/main" id="{954C2B7D-A70C-5B9C-1CAD-23FC13FA2156}"/>
              </a:ext>
            </a:extLst>
          </p:cNvPr>
          <p:cNvSpPr txBox="1"/>
          <p:nvPr/>
        </p:nvSpPr>
        <p:spPr>
          <a:xfrm>
            <a:off x="6562762" y="4802425"/>
            <a:ext cx="3764884" cy="1464231"/>
          </a:xfrm>
          <a:prstGeom prst="roundRect">
            <a:avLst/>
          </a:prstGeom>
          <a:solidFill>
            <a:schemeClr val="bg1"/>
          </a:solidFill>
          <a:ln w="12700">
            <a:solidFill>
              <a:schemeClr val="tx1"/>
            </a:solidFill>
          </a:ln>
        </p:spPr>
        <p:txBody>
          <a:bodyPr wrap="square" rtlCol="0">
            <a:spAutoFit/>
          </a:bodyPr>
          <a:lstStyle/>
          <a:p>
            <a:r>
              <a:rPr lang="en-US" sz="2000" err="1">
                <a:latin typeface="DejaVu Sans Mono" panose="020B0609030804020204" pitchFamily="49" charset="0"/>
                <a:ea typeface="DejaVu Sans Mono" panose="020B0609030804020204" pitchFamily="49" charset="0"/>
                <a:cs typeface="DejaVu Sans Mono" panose="020B0609030804020204" pitchFamily="49" charset="0"/>
              </a:rPr>
              <a:t>db.student.aggregate</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$unwind</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$match</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$project</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5695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D5FE-6555-9727-24EA-9EDE254BA705}"/>
              </a:ext>
            </a:extLst>
          </p:cNvPr>
          <p:cNvSpPr>
            <a:spLocks noGrp="1"/>
          </p:cNvSpPr>
          <p:nvPr>
            <p:ph type="title"/>
          </p:nvPr>
        </p:nvSpPr>
        <p:spPr>
          <a:xfrm>
            <a:off x="838199" y="-3010"/>
            <a:ext cx="10722429" cy="1325563"/>
          </a:xfrm>
        </p:spPr>
        <p:txBody>
          <a:bodyPr/>
          <a:lstStyle/>
          <a:p>
            <a:r>
              <a:rPr lang="en-US"/>
              <a:t>Pruning Infeasible Sketches using Abstractions</a:t>
            </a:r>
          </a:p>
        </p:txBody>
      </p:sp>
      <p:sp>
        <p:nvSpPr>
          <p:cNvPr id="3" name="Content Placeholder 2">
            <a:extLst>
              <a:ext uri="{FF2B5EF4-FFF2-40B4-BE49-F238E27FC236}">
                <a16:creationId xmlns:a16="http://schemas.microsoft.com/office/drawing/2014/main" id="{75077469-C120-8B4D-EBC7-264BA5A111AB}"/>
              </a:ext>
            </a:extLst>
          </p:cNvPr>
          <p:cNvSpPr>
            <a:spLocks noGrp="1"/>
          </p:cNvSpPr>
          <p:nvPr>
            <p:ph idx="1"/>
          </p:nvPr>
        </p:nvSpPr>
        <p:spPr/>
        <p:txBody>
          <a:bodyPr>
            <a:normAutofit lnSpcReduction="10000"/>
          </a:bodyPr>
          <a:lstStyle/>
          <a:p>
            <a:r>
              <a:rPr lang="en-US" dirty="0"/>
              <a:t>A sketch is a partial query with unknown arguments that can represent many concrete queries</a:t>
            </a:r>
          </a:p>
          <a:p>
            <a:pPr marL="457200" lvl="1" indent="0">
              <a:buNone/>
            </a:pPr>
            <a:endParaRPr lang="en-US" dirty="0"/>
          </a:p>
          <a:p>
            <a:r>
              <a:rPr lang="en-US" dirty="0"/>
              <a:t>Prune many queries in one step by pruning an </a:t>
            </a:r>
            <a:r>
              <a:rPr lang="en-US" dirty="0">
                <a:solidFill>
                  <a:srgbClr val="FF0000"/>
                </a:solidFill>
              </a:rPr>
              <a:t>infeasible</a:t>
            </a:r>
            <a:r>
              <a:rPr lang="en-US" dirty="0"/>
              <a:t> sketch</a:t>
            </a:r>
          </a:p>
          <a:p>
            <a:pPr lvl="1"/>
            <a:r>
              <a:rPr lang="en-US" dirty="0"/>
              <a:t>An infeasible sketch represents queries that are </a:t>
            </a:r>
            <a:r>
              <a:rPr lang="en-US" dirty="0">
                <a:solidFill>
                  <a:srgbClr val="FF0000"/>
                </a:solidFill>
              </a:rPr>
              <a:t>never correct</a:t>
            </a:r>
            <a:r>
              <a:rPr lang="en-US" dirty="0"/>
              <a:t> no matter what arguments are</a:t>
            </a:r>
          </a:p>
          <a:p>
            <a:pPr lvl="1"/>
            <a:endParaRPr lang="en-US" dirty="0"/>
          </a:p>
          <a:p>
            <a:r>
              <a:rPr lang="en-US" dirty="0"/>
              <a:t>Over-approximate the complex data using an </a:t>
            </a:r>
            <a:r>
              <a:rPr lang="en-US" dirty="0">
                <a:solidFill>
                  <a:srgbClr val="0070C0"/>
                </a:solidFill>
              </a:rPr>
              <a:t>abstraction</a:t>
            </a:r>
            <a:r>
              <a:rPr lang="en-US" dirty="0"/>
              <a:t> based on </a:t>
            </a:r>
            <a:r>
              <a:rPr lang="en-US" dirty="0">
                <a:solidFill>
                  <a:srgbClr val="0070C0"/>
                </a:solidFill>
              </a:rPr>
              <a:t>document</a:t>
            </a:r>
            <a:r>
              <a:rPr lang="en-US" dirty="0"/>
              <a:t> </a:t>
            </a:r>
            <a:r>
              <a:rPr lang="en-US" dirty="0">
                <a:solidFill>
                  <a:srgbClr val="0070C0"/>
                </a:solidFill>
              </a:rPr>
              <a:t>type</a:t>
            </a:r>
            <a:r>
              <a:rPr lang="en-US" dirty="0"/>
              <a:t> and </a:t>
            </a:r>
            <a:r>
              <a:rPr lang="en-US" dirty="0">
                <a:solidFill>
                  <a:srgbClr val="0070C0"/>
                </a:solidFill>
              </a:rPr>
              <a:t>collection</a:t>
            </a:r>
            <a:r>
              <a:rPr lang="en-US" dirty="0"/>
              <a:t> </a:t>
            </a:r>
            <a:r>
              <a:rPr lang="en-US" dirty="0">
                <a:solidFill>
                  <a:srgbClr val="0070C0"/>
                </a:solidFill>
              </a:rPr>
              <a:t>size</a:t>
            </a:r>
          </a:p>
          <a:p>
            <a:pPr marL="0" indent="0">
              <a:buNone/>
            </a:pPr>
            <a:endParaRPr lang="en-US" dirty="0"/>
          </a:p>
          <a:p>
            <a:r>
              <a:rPr lang="en-US" dirty="0"/>
              <a:t>Determine the feasibility of the sketch based on the abstraction</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49D736D-854B-3CAD-2E6B-87F2078F5C4F}"/>
              </a:ext>
            </a:extLst>
          </p:cNvPr>
          <p:cNvSpPr>
            <a:spLocks noGrp="1"/>
          </p:cNvSpPr>
          <p:nvPr>
            <p:ph type="sldNum" sz="quarter" idx="12"/>
          </p:nvPr>
        </p:nvSpPr>
        <p:spPr/>
        <p:txBody>
          <a:bodyPr/>
          <a:lstStyle/>
          <a:p>
            <a:fld id="{1124726C-FE5B-472E-8398-2747132F2745}" type="slidenum">
              <a:rPr lang="en-US" smtClean="0"/>
              <a:t>7</a:t>
            </a:fld>
            <a:endParaRPr lang="en-US"/>
          </a:p>
        </p:txBody>
      </p:sp>
      <p:sp>
        <p:nvSpPr>
          <p:cNvPr id="5" name="TextBox 4">
            <a:extLst>
              <a:ext uri="{FF2B5EF4-FFF2-40B4-BE49-F238E27FC236}">
                <a16:creationId xmlns:a16="http://schemas.microsoft.com/office/drawing/2014/main" id="{AC810975-C796-A249-CC5E-CE4DF8DF31A9}"/>
              </a:ext>
            </a:extLst>
          </p:cNvPr>
          <p:cNvSpPr txBox="1"/>
          <p:nvPr/>
        </p:nvSpPr>
        <p:spPr>
          <a:xfrm>
            <a:off x="7511359" y="1851188"/>
            <a:ext cx="3619501" cy="783193"/>
          </a:xfrm>
          <a:prstGeom prst="roundRect">
            <a:avLst/>
          </a:prstGeom>
          <a:solidFill>
            <a:schemeClr val="bg1"/>
          </a:solidFill>
          <a:ln w="12700">
            <a:solidFill>
              <a:schemeClr val="tx1"/>
            </a:solidFill>
          </a:ln>
        </p:spPr>
        <p:txBody>
          <a:bodyPr wrap="square" rtlCol="0">
            <a:spAutoFit/>
          </a:bodyPr>
          <a:lstStyle/>
          <a:p>
            <a:pPr lvl="0"/>
            <a:r>
              <a:rPr lang="en-US" sz="2000" dirty="0" err="1">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db.student.aggregate</a:t>
            </a:r>
            <a:r>
              <a:rPr lang="en-US" sz="2000" dirty="0">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2000" dirty="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$unwind</a:t>
            </a:r>
            <a:r>
              <a:rPr lang="en-US" sz="2000" dirty="0">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2000" dirty="0">
                <a:solidFill>
                  <a:srgbClr val="FF0000"/>
                </a:solidFill>
                <a:highlight>
                  <a:srgbClr val="FFFF00"/>
                </a:highlight>
                <a:latin typeface="DejaVu Sans Mono" panose="020B0609030804020204" pitchFamily="49" charset="0"/>
                <a:ea typeface="DejaVu Sans Mono" panose="020B0609030804020204" pitchFamily="49" charset="0"/>
                <a:cs typeface="DejaVu Sans Mono" panose="020B0609030804020204" pitchFamily="49" charset="0"/>
              </a:rPr>
              <a:t>?</a:t>
            </a:r>
            <a:r>
              <a:rPr lang="en-US" sz="2000" dirty="0">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Tree>
    <p:extLst>
      <p:ext uri="{BB962C8B-B14F-4D97-AF65-F5344CB8AC3E}">
        <p14:creationId xmlns:p14="http://schemas.microsoft.com/office/powerpoint/2010/main" val="228184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E48B8-0352-DC86-9C81-200D633764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6F046-30B0-68BA-348C-9CDC9BDA9F25}"/>
              </a:ext>
            </a:extLst>
          </p:cNvPr>
          <p:cNvSpPr>
            <a:spLocks noGrp="1"/>
          </p:cNvSpPr>
          <p:nvPr>
            <p:ph type="title"/>
          </p:nvPr>
        </p:nvSpPr>
        <p:spPr/>
        <p:txBody>
          <a:bodyPr/>
          <a:lstStyle/>
          <a:p>
            <a:r>
              <a:rPr lang="en-US"/>
              <a:t>Workflow</a:t>
            </a:r>
          </a:p>
        </p:txBody>
      </p:sp>
      <p:sp>
        <p:nvSpPr>
          <p:cNvPr id="53" name="Rectangle: Rounded Corners 52">
            <a:extLst>
              <a:ext uri="{FF2B5EF4-FFF2-40B4-BE49-F238E27FC236}">
                <a16:creationId xmlns:a16="http://schemas.microsoft.com/office/drawing/2014/main" id="{807CE44A-2D62-0CA5-4D91-D9D7EE6671AF}"/>
              </a:ext>
            </a:extLst>
          </p:cNvPr>
          <p:cNvSpPr/>
          <p:nvPr/>
        </p:nvSpPr>
        <p:spPr>
          <a:xfrm>
            <a:off x="2131188" y="2216755"/>
            <a:ext cx="2389094" cy="948018"/>
          </a:xfrm>
          <a:prstGeom prst="roundRect">
            <a:avLst/>
          </a:prstGeom>
          <a:ln w="3810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t>Sketch Generation</a:t>
            </a:r>
          </a:p>
        </p:txBody>
      </p:sp>
      <p:sp>
        <p:nvSpPr>
          <p:cNvPr id="56" name="Rectangle: Rounded Corners 55">
            <a:extLst>
              <a:ext uri="{FF2B5EF4-FFF2-40B4-BE49-F238E27FC236}">
                <a16:creationId xmlns:a16="http://schemas.microsoft.com/office/drawing/2014/main" id="{4E891265-A366-05BB-762B-C6C8CFDB0D82}"/>
              </a:ext>
            </a:extLst>
          </p:cNvPr>
          <p:cNvSpPr/>
          <p:nvPr/>
        </p:nvSpPr>
        <p:spPr>
          <a:xfrm>
            <a:off x="2127736" y="4298992"/>
            <a:ext cx="2389094" cy="948018"/>
          </a:xfrm>
          <a:prstGeom prst="roundRect">
            <a:avLst/>
          </a:prstGeom>
          <a:ln w="3810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t>Sketch Completion</a:t>
            </a:r>
          </a:p>
        </p:txBody>
      </p:sp>
      <p:cxnSp>
        <p:nvCxnSpPr>
          <p:cNvPr id="58" name="Straight Arrow Connector 57">
            <a:extLst>
              <a:ext uri="{FF2B5EF4-FFF2-40B4-BE49-F238E27FC236}">
                <a16:creationId xmlns:a16="http://schemas.microsoft.com/office/drawing/2014/main" id="{86123D1D-CF62-8FE9-8590-21ADFD055409}"/>
              </a:ext>
            </a:extLst>
          </p:cNvPr>
          <p:cNvCxnSpPr>
            <a:cxnSpLocks/>
          </p:cNvCxnSpPr>
          <p:nvPr/>
        </p:nvCxnSpPr>
        <p:spPr>
          <a:xfrm flipV="1">
            <a:off x="4534790" y="2753382"/>
            <a:ext cx="3200276" cy="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1" name="TextBox 60">
            <a:extLst>
              <a:ext uri="{FF2B5EF4-FFF2-40B4-BE49-F238E27FC236}">
                <a16:creationId xmlns:a16="http://schemas.microsoft.com/office/drawing/2014/main" id="{867DBD0C-268D-ADB1-917D-AA5C40E7194D}"/>
              </a:ext>
            </a:extLst>
          </p:cNvPr>
          <p:cNvSpPr txBox="1"/>
          <p:nvPr/>
        </p:nvSpPr>
        <p:spPr>
          <a:xfrm>
            <a:off x="5484381" y="2293059"/>
            <a:ext cx="1297642" cy="523220"/>
          </a:xfrm>
          <a:prstGeom prst="rect">
            <a:avLst/>
          </a:prstGeom>
          <a:noFill/>
        </p:spPr>
        <p:txBody>
          <a:bodyPr wrap="square" rtlCol="0">
            <a:spAutoFit/>
          </a:bodyPr>
          <a:lstStyle/>
          <a:p>
            <a:r>
              <a:rPr lang="en-US" sz="2800"/>
              <a:t>Sketch</a:t>
            </a:r>
          </a:p>
        </p:txBody>
      </p:sp>
      <p:cxnSp>
        <p:nvCxnSpPr>
          <p:cNvPr id="68" name="Straight Arrow Connector 67">
            <a:extLst>
              <a:ext uri="{FF2B5EF4-FFF2-40B4-BE49-F238E27FC236}">
                <a16:creationId xmlns:a16="http://schemas.microsoft.com/office/drawing/2014/main" id="{3E077642-C721-81FF-FDFF-6AADF08EC1BE}"/>
              </a:ext>
            </a:extLst>
          </p:cNvPr>
          <p:cNvCxnSpPr>
            <a:cxnSpLocks/>
          </p:cNvCxnSpPr>
          <p:nvPr/>
        </p:nvCxnSpPr>
        <p:spPr>
          <a:xfrm flipH="1">
            <a:off x="4531338" y="4835621"/>
            <a:ext cx="3203728"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9F758ECB-2630-8B4B-46B6-1D3FC7F6A3C9}"/>
              </a:ext>
            </a:extLst>
          </p:cNvPr>
          <p:cNvCxnSpPr>
            <a:cxnSpLocks/>
          </p:cNvCxnSpPr>
          <p:nvPr/>
        </p:nvCxnSpPr>
        <p:spPr>
          <a:xfrm flipH="1" flipV="1">
            <a:off x="4534790" y="2753384"/>
            <a:ext cx="3200276" cy="208223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761A1DE4-49B8-DB5D-2BE9-6FF65FEE97BB}"/>
              </a:ext>
            </a:extLst>
          </p:cNvPr>
          <p:cNvCxnSpPr>
            <a:cxnSpLocks/>
            <a:stCxn id="56" idx="0"/>
            <a:endCxn id="53" idx="2"/>
          </p:cNvCxnSpPr>
          <p:nvPr/>
        </p:nvCxnSpPr>
        <p:spPr>
          <a:xfrm flipV="1">
            <a:off x="3322283" y="3164773"/>
            <a:ext cx="3452" cy="1134219"/>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C8E77D96-88C8-B53A-DB70-26D0B17F7166}"/>
              </a:ext>
            </a:extLst>
          </p:cNvPr>
          <p:cNvSpPr txBox="1"/>
          <p:nvPr/>
        </p:nvSpPr>
        <p:spPr>
          <a:xfrm>
            <a:off x="5703339" y="3206713"/>
            <a:ext cx="1297642" cy="523220"/>
          </a:xfrm>
          <a:prstGeom prst="rect">
            <a:avLst/>
          </a:prstGeom>
          <a:noFill/>
        </p:spPr>
        <p:txBody>
          <a:bodyPr wrap="square" rtlCol="0">
            <a:spAutoFit/>
          </a:bodyPr>
          <a:lstStyle/>
          <a:p>
            <a:r>
              <a:rPr lang="en-US" sz="2800"/>
              <a:t>Fail</a:t>
            </a:r>
          </a:p>
        </p:txBody>
      </p:sp>
      <p:sp>
        <p:nvSpPr>
          <p:cNvPr id="78" name="TextBox 77">
            <a:extLst>
              <a:ext uri="{FF2B5EF4-FFF2-40B4-BE49-F238E27FC236}">
                <a16:creationId xmlns:a16="http://schemas.microsoft.com/office/drawing/2014/main" id="{F39685E9-02B8-F1A9-4305-5E5AE03F7704}"/>
              </a:ext>
            </a:extLst>
          </p:cNvPr>
          <p:cNvSpPr txBox="1"/>
          <p:nvPr/>
        </p:nvSpPr>
        <p:spPr>
          <a:xfrm>
            <a:off x="2521062" y="3394902"/>
            <a:ext cx="1297642" cy="523220"/>
          </a:xfrm>
          <a:prstGeom prst="rect">
            <a:avLst/>
          </a:prstGeom>
          <a:noFill/>
        </p:spPr>
        <p:txBody>
          <a:bodyPr wrap="square" rtlCol="0">
            <a:spAutoFit/>
          </a:bodyPr>
          <a:lstStyle/>
          <a:p>
            <a:r>
              <a:rPr lang="en-US" sz="2800"/>
              <a:t>Fail</a:t>
            </a:r>
          </a:p>
        </p:txBody>
      </p:sp>
      <p:sp>
        <p:nvSpPr>
          <p:cNvPr id="79" name="TextBox 78">
            <a:extLst>
              <a:ext uri="{FF2B5EF4-FFF2-40B4-BE49-F238E27FC236}">
                <a16:creationId xmlns:a16="http://schemas.microsoft.com/office/drawing/2014/main" id="{99ED39F7-9345-5B0A-4BEF-002DF7047C5F}"/>
              </a:ext>
            </a:extLst>
          </p:cNvPr>
          <p:cNvSpPr txBox="1"/>
          <p:nvPr/>
        </p:nvSpPr>
        <p:spPr>
          <a:xfrm>
            <a:off x="4773177" y="4370290"/>
            <a:ext cx="3107839" cy="523220"/>
          </a:xfrm>
          <a:prstGeom prst="rect">
            <a:avLst/>
          </a:prstGeom>
          <a:noFill/>
        </p:spPr>
        <p:txBody>
          <a:bodyPr wrap="square" rtlCol="0">
            <a:spAutoFit/>
          </a:bodyPr>
          <a:lstStyle/>
          <a:p>
            <a:r>
              <a:rPr lang="en-US" sz="2800"/>
              <a:t>Feasible sketch</a:t>
            </a:r>
          </a:p>
        </p:txBody>
      </p:sp>
      <p:sp>
        <p:nvSpPr>
          <p:cNvPr id="98" name="TextBox 97">
            <a:extLst>
              <a:ext uri="{FF2B5EF4-FFF2-40B4-BE49-F238E27FC236}">
                <a16:creationId xmlns:a16="http://schemas.microsoft.com/office/drawing/2014/main" id="{0DC01771-BD7B-4813-ED5E-90EEB2629A29}"/>
              </a:ext>
            </a:extLst>
          </p:cNvPr>
          <p:cNvSpPr txBox="1"/>
          <p:nvPr/>
        </p:nvSpPr>
        <p:spPr>
          <a:xfrm>
            <a:off x="2239364" y="1080797"/>
            <a:ext cx="2172742" cy="523220"/>
          </a:xfrm>
          <a:prstGeom prst="rect">
            <a:avLst/>
          </a:prstGeom>
          <a:noFill/>
        </p:spPr>
        <p:txBody>
          <a:bodyPr wrap="square" rtlCol="0">
            <a:spAutoFit/>
          </a:bodyPr>
          <a:lstStyle/>
          <a:p>
            <a:r>
              <a:rPr lang="en-US" sz="2800"/>
              <a:t>IO Examples</a:t>
            </a:r>
          </a:p>
        </p:txBody>
      </p:sp>
      <p:sp>
        <p:nvSpPr>
          <p:cNvPr id="101" name="Rectangle: Rounded Corners 100">
            <a:extLst>
              <a:ext uri="{FF2B5EF4-FFF2-40B4-BE49-F238E27FC236}">
                <a16:creationId xmlns:a16="http://schemas.microsoft.com/office/drawing/2014/main" id="{24C0D1B3-8FE7-4B31-DB9D-79D1478C376C}"/>
              </a:ext>
            </a:extLst>
          </p:cNvPr>
          <p:cNvSpPr/>
          <p:nvPr/>
        </p:nvSpPr>
        <p:spPr>
          <a:xfrm>
            <a:off x="1863099" y="1928931"/>
            <a:ext cx="8249055" cy="3547835"/>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2D04B8E5-334E-1AAB-7C63-A8222C1AA9E6}"/>
              </a:ext>
            </a:extLst>
          </p:cNvPr>
          <p:cNvSpPr txBox="1"/>
          <p:nvPr/>
        </p:nvSpPr>
        <p:spPr>
          <a:xfrm>
            <a:off x="1710691" y="5809853"/>
            <a:ext cx="3171374" cy="523220"/>
          </a:xfrm>
          <a:prstGeom prst="rect">
            <a:avLst/>
          </a:prstGeom>
          <a:noFill/>
        </p:spPr>
        <p:txBody>
          <a:bodyPr wrap="square" rtlCol="0">
            <a:spAutoFit/>
          </a:bodyPr>
          <a:lstStyle/>
          <a:p>
            <a:r>
              <a:rPr lang="en-US" sz="2800"/>
              <a:t>Synthesized Query</a:t>
            </a:r>
          </a:p>
        </p:txBody>
      </p:sp>
      <p:sp>
        <p:nvSpPr>
          <p:cNvPr id="3" name="Slide Number Placeholder 2">
            <a:extLst>
              <a:ext uri="{FF2B5EF4-FFF2-40B4-BE49-F238E27FC236}">
                <a16:creationId xmlns:a16="http://schemas.microsoft.com/office/drawing/2014/main" id="{FB413130-4C94-17C1-2BF7-B527FBE201EB}"/>
              </a:ext>
            </a:extLst>
          </p:cNvPr>
          <p:cNvSpPr>
            <a:spLocks noGrp="1"/>
          </p:cNvSpPr>
          <p:nvPr>
            <p:ph type="sldNum" sz="quarter" idx="12"/>
          </p:nvPr>
        </p:nvSpPr>
        <p:spPr/>
        <p:txBody>
          <a:bodyPr/>
          <a:lstStyle/>
          <a:p>
            <a:fld id="{1124726C-FE5B-472E-8398-2747132F2745}" type="slidenum">
              <a:rPr lang="en-US" smtClean="0"/>
              <a:t>8</a:t>
            </a:fld>
            <a:endParaRPr lang="en-US"/>
          </a:p>
        </p:txBody>
      </p:sp>
      <p:sp>
        <p:nvSpPr>
          <p:cNvPr id="17" name="Rectangle: Rounded Corners 16">
            <a:extLst>
              <a:ext uri="{FF2B5EF4-FFF2-40B4-BE49-F238E27FC236}">
                <a16:creationId xmlns:a16="http://schemas.microsoft.com/office/drawing/2014/main" id="{C2DF2362-80D6-C3CB-2579-784865AE4F2B}"/>
              </a:ext>
            </a:extLst>
          </p:cNvPr>
          <p:cNvSpPr/>
          <p:nvPr/>
        </p:nvSpPr>
        <p:spPr>
          <a:xfrm>
            <a:off x="7709231" y="2523211"/>
            <a:ext cx="2033272" cy="2443123"/>
          </a:xfrm>
          <a:prstGeom prst="roundRect">
            <a:avLst/>
          </a:prstGeom>
          <a:ln w="3810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t>Deduction</a:t>
            </a:r>
          </a:p>
        </p:txBody>
      </p:sp>
      <p:cxnSp>
        <p:nvCxnSpPr>
          <p:cNvPr id="33" name="Straight Arrow Connector 32">
            <a:extLst>
              <a:ext uri="{FF2B5EF4-FFF2-40B4-BE49-F238E27FC236}">
                <a16:creationId xmlns:a16="http://schemas.microsoft.com/office/drawing/2014/main" id="{EC7196C5-71D6-1EE6-2AA5-8C3478634F7D}"/>
              </a:ext>
            </a:extLst>
          </p:cNvPr>
          <p:cNvCxnSpPr>
            <a:cxnSpLocks/>
            <a:endCxn id="116" idx="0"/>
          </p:cNvCxnSpPr>
          <p:nvPr/>
        </p:nvCxnSpPr>
        <p:spPr>
          <a:xfrm flipH="1">
            <a:off x="3296378" y="5246411"/>
            <a:ext cx="6556" cy="56344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7D8181DC-BB2A-3334-E0E5-FFD7EAEA844C}"/>
              </a:ext>
            </a:extLst>
          </p:cNvPr>
          <p:cNvCxnSpPr>
            <a:cxnSpLocks/>
            <a:stCxn id="98" idx="2"/>
            <a:endCxn id="53" idx="0"/>
          </p:cNvCxnSpPr>
          <p:nvPr/>
        </p:nvCxnSpPr>
        <p:spPr>
          <a:xfrm>
            <a:off x="3325735" y="1604017"/>
            <a:ext cx="0" cy="612738"/>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Speech Bubble: Rectangle with Corners Rounded 46">
            <a:extLst>
              <a:ext uri="{FF2B5EF4-FFF2-40B4-BE49-F238E27FC236}">
                <a16:creationId xmlns:a16="http://schemas.microsoft.com/office/drawing/2014/main" id="{284354ED-DA50-C606-C794-D9499DBB9711}"/>
              </a:ext>
            </a:extLst>
          </p:cNvPr>
          <p:cNvSpPr/>
          <p:nvPr/>
        </p:nvSpPr>
        <p:spPr>
          <a:xfrm>
            <a:off x="5393717" y="5174244"/>
            <a:ext cx="5288625" cy="1182106"/>
          </a:xfrm>
          <a:prstGeom prst="wedgeRoundRectCallout">
            <a:avLst>
              <a:gd name="adj1" fmla="val -66975"/>
              <a:gd name="adj2" fmla="val -50282"/>
              <a:gd name="adj3" fmla="val 16667"/>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2000" err="1">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db.student.aggregate</a:t>
            </a:r>
            <a:r>
              <a:rPr lang="en-US" sz="2000">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a:t>
            </a:r>
          </a:p>
          <a:p>
            <a:pPr lvl="0"/>
            <a:r>
              <a:rPr lang="en-US" sz="2000">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$unwind</a:t>
            </a:r>
            <a:r>
              <a:rPr lang="en-US" sz="2000">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sz="2000">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a:t>
            </a:r>
          </a:p>
          <a:p>
            <a:pPr lvl="0"/>
            <a:r>
              <a:rPr lang="en-US" sz="2000">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$match</a:t>
            </a:r>
            <a:r>
              <a:rPr lang="en-US" sz="2000">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sz="2000">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2000" err="1">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gt</a:t>
            </a:r>
            <a:r>
              <a:rPr lang="en-US" sz="2000">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50</a:t>
            </a:r>
            <a:r>
              <a:rPr lang="en-US" sz="2000">
                <a:solidFill>
                  <a:prstClr val="black"/>
                </a:solidFill>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48" name="Rectangle 47">
            <a:extLst>
              <a:ext uri="{FF2B5EF4-FFF2-40B4-BE49-F238E27FC236}">
                <a16:creationId xmlns:a16="http://schemas.microsoft.com/office/drawing/2014/main" id="{F61AB118-5745-DB49-0AAC-EEDD01916167}"/>
              </a:ext>
            </a:extLst>
          </p:cNvPr>
          <p:cNvSpPr/>
          <p:nvPr/>
        </p:nvSpPr>
        <p:spPr>
          <a:xfrm>
            <a:off x="7467945" y="2410026"/>
            <a:ext cx="2541680" cy="2639813"/>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Speech Bubble: Rectangle with Corners Rounded 10">
            <a:extLst>
              <a:ext uri="{FF2B5EF4-FFF2-40B4-BE49-F238E27FC236}">
                <a16:creationId xmlns:a16="http://schemas.microsoft.com/office/drawing/2014/main" id="{D78DD375-1A63-BAEA-DBB8-B7EA210AE96C}"/>
              </a:ext>
            </a:extLst>
          </p:cNvPr>
          <p:cNvSpPr/>
          <p:nvPr/>
        </p:nvSpPr>
        <p:spPr>
          <a:xfrm>
            <a:off x="4470995" y="1081315"/>
            <a:ext cx="5146745" cy="756610"/>
          </a:xfrm>
          <a:prstGeom prst="wedgeRoundRectCallout">
            <a:avLst>
              <a:gd name="adj1" fmla="val -48319"/>
              <a:gd name="adj2" fmla="val 124062"/>
              <a:gd name="adj3" fmla="val 16667"/>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rPr>
              <a:t>Add one more query operator</a:t>
            </a:r>
          </a:p>
        </p:txBody>
      </p:sp>
    </p:spTree>
    <p:extLst>
      <p:ext uri="{BB962C8B-B14F-4D97-AF65-F5344CB8AC3E}">
        <p14:creationId xmlns:p14="http://schemas.microsoft.com/office/powerpoint/2010/main" val="34685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6" grpId="0" animBg="1"/>
      <p:bldP spid="61" grpId="0"/>
      <p:bldP spid="77" grpId="0"/>
      <p:bldP spid="78" grpId="0"/>
      <p:bldP spid="79" grpId="0"/>
      <p:bldP spid="98" grpId="0"/>
      <p:bldP spid="101" grpId="0" animBg="1"/>
      <p:bldP spid="116" grpId="0"/>
      <p:bldP spid="17" grpId="0" animBg="1"/>
      <p:bldP spid="47" grpId="0" animBg="1"/>
      <p:bldP spid="4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5944-D524-1870-028D-DFFA06692D31}"/>
              </a:ext>
            </a:extLst>
          </p:cNvPr>
          <p:cNvSpPr>
            <a:spLocks noGrp="1"/>
          </p:cNvSpPr>
          <p:nvPr>
            <p:ph type="title"/>
          </p:nvPr>
        </p:nvSpPr>
        <p:spPr/>
        <p:txBody>
          <a:bodyPr/>
          <a:lstStyle/>
          <a:p>
            <a:r>
              <a:rPr lang="en-US"/>
              <a:t>Computing Abstraction</a:t>
            </a:r>
          </a:p>
        </p:txBody>
      </p:sp>
      <p:sp>
        <p:nvSpPr>
          <p:cNvPr id="3" name="Content Placeholder 2">
            <a:extLst>
              <a:ext uri="{FF2B5EF4-FFF2-40B4-BE49-F238E27FC236}">
                <a16:creationId xmlns:a16="http://schemas.microsoft.com/office/drawing/2014/main" id="{AD9F63D6-3627-036B-B403-C91BF3B53B81}"/>
              </a:ext>
            </a:extLst>
          </p:cNvPr>
          <p:cNvSpPr>
            <a:spLocks noGrp="1"/>
          </p:cNvSpPr>
          <p:nvPr>
            <p:ph idx="1"/>
          </p:nvPr>
        </p:nvSpPr>
        <p:spPr/>
        <p:txBody>
          <a:bodyPr/>
          <a:lstStyle/>
          <a:p>
            <a:r>
              <a:rPr lang="en-US" dirty="0"/>
              <a:t>Abstract collection – </a:t>
            </a:r>
            <a:r>
              <a:rPr lang="en-US" dirty="0">
                <a:solidFill>
                  <a:srgbClr val="0070C0"/>
                </a:solidFill>
              </a:rPr>
              <a:t>document</a:t>
            </a:r>
            <a:r>
              <a:rPr lang="en-US" dirty="0"/>
              <a:t> </a:t>
            </a:r>
            <a:r>
              <a:rPr lang="en-US" dirty="0">
                <a:solidFill>
                  <a:srgbClr val="0070C0"/>
                </a:solidFill>
              </a:rPr>
              <a:t>type</a:t>
            </a:r>
            <a:r>
              <a:rPr lang="en-US" dirty="0"/>
              <a:t> and </a:t>
            </a:r>
            <a:r>
              <a:rPr lang="en-US" dirty="0">
                <a:solidFill>
                  <a:srgbClr val="0070C0"/>
                </a:solidFill>
              </a:rPr>
              <a:t>collection</a:t>
            </a:r>
            <a:r>
              <a:rPr lang="en-US" dirty="0"/>
              <a:t> </a:t>
            </a:r>
            <a:r>
              <a:rPr lang="en-US" dirty="0">
                <a:solidFill>
                  <a:srgbClr val="0070C0"/>
                </a:solidFill>
              </a:rPr>
              <a:t>size</a:t>
            </a:r>
          </a:p>
          <a:p>
            <a:r>
              <a:rPr lang="en-US" dirty="0"/>
              <a:t>Abstract database  – maps collection name to abstract collection</a:t>
            </a:r>
          </a:p>
        </p:txBody>
      </p:sp>
      <p:sp>
        <p:nvSpPr>
          <p:cNvPr id="4" name="Slide Number Placeholder 3">
            <a:extLst>
              <a:ext uri="{FF2B5EF4-FFF2-40B4-BE49-F238E27FC236}">
                <a16:creationId xmlns:a16="http://schemas.microsoft.com/office/drawing/2014/main" id="{D5528A41-7D29-6FB0-9627-E71B1B423680}"/>
              </a:ext>
            </a:extLst>
          </p:cNvPr>
          <p:cNvSpPr>
            <a:spLocks noGrp="1"/>
          </p:cNvSpPr>
          <p:nvPr>
            <p:ph type="sldNum" sz="quarter" idx="12"/>
          </p:nvPr>
        </p:nvSpPr>
        <p:spPr/>
        <p:txBody>
          <a:bodyPr/>
          <a:lstStyle/>
          <a:p>
            <a:fld id="{1124726C-FE5B-472E-8398-2747132F2745}" type="slidenum">
              <a:rPr lang="en-US" smtClean="0"/>
              <a:t>9</a:t>
            </a:fld>
            <a:endParaRPr lang="en-US"/>
          </a:p>
        </p:txBody>
      </p:sp>
      <p:sp>
        <p:nvSpPr>
          <p:cNvPr id="10" name="TextBox 9">
            <a:extLst>
              <a:ext uri="{FF2B5EF4-FFF2-40B4-BE49-F238E27FC236}">
                <a16:creationId xmlns:a16="http://schemas.microsoft.com/office/drawing/2014/main" id="{5F748DBC-B924-9F0C-243B-FA20236C6F5B}"/>
              </a:ext>
            </a:extLst>
          </p:cNvPr>
          <p:cNvSpPr txBox="1"/>
          <p:nvPr/>
        </p:nvSpPr>
        <p:spPr>
          <a:xfrm>
            <a:off x="6970570" y="3226422"/>
            <a:ext cx="4911865" cy="2554545"/>
          </a:xfrm>
          <a:prstGeom prst="rect">
            <a:avLst/>
          </a:prstGeom>
          <a:noFill/>
          <a:ln w="12700">
            <a:solidFill>
              <a:schemeClr val="tx1"/>
            </a:solidFill>
          </a:ln>
        </p:spPr>
        <p:txBody>
          <a:bodyPr wrap="square" rtlCol="0">
            <a:spAutoFit/>
          </a:bodyPr>
          <a:lstStyle/>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"student"</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endParaRPr lang="en-US" sz="200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200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200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200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2000">
              <a:latin typeface="DejaVu Sans Mono" panose="020B0609030804020204" pitchFamily="49" charset="0"/>
              <a:ea typeface="DejaVu Sans Mono" panose="020B0609030804020204" pitchFamily="49" charset="0"/>
              <a:cs typeface="DejaVu Sans Mono" panose="020B0609030804020204" pitchFamily="49" charset="0"/>
            </a:endParaRPr>
          </a:p>
          <a:p>
            <a:endParaRPr lang="en-US" sz="2000">
              <a:latin typeface="DejaVu Sans Mono" panose="020B0609030804020204" pitchFamily="49" charset="0"/>
              <a:ea typeface="DejaVu Sans Mono" panose="020B0609030804020204" pitchFamily="49" charset="0"/>
              <a:cs typeface="DejaVu Sans Mono" panose="020B0609030804020204" pitchFamily="49" charset="0"/>
            </a:endParaRPr>
          </a:p>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11" name="TextBox 10">
            <a:extLst>
              <a:ext uri="{FF2B5EF4-FFF2-40B4-BE49-F238E27FC236}">
                <a16:creationId xmlns:a16="http://schemas.microsoft.com/office/drawing/2014/main" id="{056BF2EC-7E28-2790-6780-AB15A0979414}"/>
              </a:ext>
            </a:extLst>
          </p:cNvPr>
          <p:cNvSpPr txBox="1"/>
          <p:nvPr/>
        </p:nvSpPr>
        <p:spPr>
          <a:xfrm>
            <a:off x="7536693" y="3582408"/>
            <a:ext cx="4227515" cy="1323439"/>
          </a:xfrm>
          <a:prstGeom prst="rect">
            <a:avLst/>
          </a:prstGeom>
          <a:noFill/>
          <a:ln w="12700">
            <a:solidFill>
              <a:schemeClr val="tx1"/>
            </a:solidFill>
          </a:ln>
        </p:spPr>
        <p:txBody>
          <a:bodyPr wrap="square" rtlCol="0">
            <a:spAutoFit/>
          </a:bodyPr>
          <a:lstStyle/>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String</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 </a:t>
            </a:r>
            <a:r>
              <a:rPr lang="en-US" altLang="zh-CN" sz="2000" err="1">
                <a:latin typeface="DejaVu Sans Mono" panose="020B0609030804020204" pitchFamily="49" charset="0"/>
                <a:ea typeface="DejaVu Sans Mono" panose="020B0609030804020204" pitchFamily="49" charset="0"/>
                <a:cs typeface="DejaVu Sans Mono" panose="020B0609030804020204" pitchFamily="49" charset="0"/>
              </a:rPr>
              <a:t>Arr</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&lt;</a:t>
            </a:r>
            <a:r>
              <a:rPr lang="en-US" altLang="zh-CN"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Num</a:t>
            </a:r>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&gt;</a:t>
            </a:r>
          </a:p>
          <a:p>
            <a:r>
              <a:rPr lang="en-US" altLang="zh-CN" sz="2000">
                <a:latin typeface="DejaVu Sans Mono" panose="020B0609030804020204" pitchFamily="49" charset="0"/>
                <a:ea typeface="DejaVu Sans Mono" panose="020B0609030804020204" pitchFamily="49" charset="0"/>
                <a:cs typeface="DejaVu Sans Mono" panose="020B0609030804020204" pitchFamily="49" charset="0"/>
              </a:rPr>
              <a:t>}</a:t>
            </a:r>
            <a:endParaRPr lang="en-US" altLang="zh-CN" sz="2000">
              <a:solidFill>
                <a:srgbClr val="7030A0"/>
              </a:solidFill>
              <a:highlight>
                <a:srgbClr val="FFFF00"/>
              </a:highlight>
              <a:latin typeface="DejaVu Sans Mono" panose="020B0609030804020204" pitchFamily="49" charset="0"/>
              <a:ea typeface="DejaVu Sans Mono" panose="020B0609030804020204" pitchFamily="49" charset="0"/>
              <a:cs typeface="DejaVu Sans Mono" panose="020B0609030804020204" pitchFamily="49" charset="0"/>
            </a:endParaRPr>
          </a:p>
        </p:txBody>
      </p:sp>
      <p:sp>
        <p:nvSpPr>
          <p:cNvPr id="12" name="Arrow: Right 11">
            <a:extLst>
              <a:ext uri="{FF2B5EF4-FFF2-40B4-BE49-F238E27FC236}">
                <a16:creationId xmlns:a16="http://schemas.microsoft.com/office/drawing/2014/main" id="{B980C77B-E60D-BA21-1A2B-ACCD1AE27BC6}"/>
              </a:ext>
            </a:extLst>
          </p:cNvPr>
          <p:cNvSpPr/>
          <p:nvPr/>
        </p:nvSpPr>
        <p:spPr>
          <a:xfrm>
            <a:off x="5661423" y="4372965"/>
            <a:ext cx="1186724" cy="2815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EA4A121-09FD-034D-760A-5C9D5CD5266E}"/>
              </a:ext>
            </a:extLst>
          </p:cNvPr>
          <p:cNvSpPr txBox="1"/>
          <p:nvPr/>
        </p:nvSpPr>
        <p:spPr>
          <a:xfrm>
            <a:off x="445693" y="2928677"/>
            <a:ext cx="4932668" cy="3170099"/>
          </a:xfrm>
          <a:prstGeom prst="rect">
            <a:avLst/>
          </a:prstGeom>
          <a:noFill/>
          <a:ln w="12700">
            <a:solidFill>
              <a:schemeClr val="tx1"/>
            </a:solidFill>
          </a:ln>
        </p:spPr>
        <p:txBody>
          <a:bodyPr wrap="square" rtlCol="0">
            <a:spAutoFit/>
          </a:bodyPr>
          <a:lstStyle/>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"student"</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"Alice"</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50</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90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"info"</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"name"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B050"/>
                </a:solidFill>
                <a:latin typeface="DejaVu Sans Mono" panose="020B0609030804020204" pitchFamily="49" charset="0"/>
                <a:ea typeface="DejaVu Sans Mono" panose="020B0609030804020204" pitchFamily="49" charset="0"/>
                <a:cs typeface="DejaVu Sans Mono" panose="020B0609030804020204" pitchFamily="49" charset="0"/>
              </a:rPr>
              <a:t>"Bob"</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0070C0"/>
                </a:solidFill>
                <a:latin typeface="DejaVu Sans Mono" panose="020B0609030804020204" pitchFamily="49" charset="0"/>
                <a:ea typeface="DejaVu Sans Mono" panose="020B0609030804020204" pitchFamily="49" charset="0"/>
                <a:cs typeface="DejaVu Sans Mono" panose="020B0609030804020204" pitchFamily="49" charset="0"/>
              </a:rPr>
              <a:t>"score"</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70</a:t>
            </a:r>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r>
              <a:rPr lang="en-US" sz="2000">
                <a:solidFill>
                  <a:srgbClr val="FF0000"/>
                </a:solidFill>
                <a:latin typeface="DejaVu Sans Mono" panose="020B0609030804020204" pitchFamily="49" charset="0"/>
                <a:ea typeface="DejaVu Sans Mono" panose="020B0609030804020204" pitchFamily="49" charset="0"/>
                <a:cs typeface="DejaVu Sans Mono" panose="020B0609030804020204" pitchFamily="49" charset="0"/>
              </a:rPr>
              <a:t>80</a:t>
            </a:r>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  }</a:t>
            </a:r>
          </a:p>
          <a:p>
            <a:r>
              <a:rPr lang="en-US" sz="2000">
                <a:latin typeface="DejaVu Sans Mono" panose="020B0609030804020204" pitchFamily="49" charset="0"/>
                <a:ea typeface="DejaVu Sans Mono" panose="020B0609030804020204" pitchFamily="49" charset="0"/>
                <a:cs typeface="DejaVu Sans Mono" panose="020B0609030804020204" pitchFamily="49" charset="0"/>
              </a:rPr>
              <a:t>]}</a:t>
            </a:r>
          </a:p>
        </p:txBody>
      </p:sp>
      <p:sp>
        <p:nvSpPr>
          <p:cNvPr id="14" name="TextBox 13">
            <a:extLst>
              <a:ext uri="{FF2B5EF4-FFF2-40B4-BE49-F238E27FC236}">
                <a16:creationId xmlns:a16="http://schemas.microsoft.com/office/drawing/2014/main" id="{3706889D-7D97-A34E-6E0C-8DCF8B43AC2A}"/>
              </a:ext>
            </a:extLst>
          </p:cNvPr>
          <p:cNvSpPr txBox="1"/>
          <p:nvPr/>
        </p:nvSpPr>
        <p:spPr>
          <a:xfrm>
            <a:off x="7536694" y="4905847"/>
            <a:ext cx="4227515" cy="400110"/>
          </a:xfrm>
          <a:prstGeom prst="rect">
            <a:avLst/>
          </a:prstGeom>
          <a:noFill/>
          <a:ln w="12700">
            <a:solidFill>
              <a:schemeClr val="tx1"/>
            </a:solidFill>
          </a:ln>
        </p:spPr>
        <p:txBody>
          <a:bodyPr wrap="square" rtlCol="0">
            <a:spAutoFit/>
          </a:bodyPr>
          <a:lstStyle/>
          <a:p>
            <a:pPr algn="ctr"/>
            <a:r>
              <a:rPr lang="en-US" altLang="zh-CN" sz="2000">
                <a:solidFill>
                  <a:srgbClr val="7030A0"/>
                </a:solidFill>
                <a:latin typeface="DejaVu Sans Mono" panose="020B0609030804020204" pitchFamily="49" charset="0"/>
                <a:ea typeface="DejaVu Sans Mono" panose="020B0609030804020204" pitchFamily="49" charset="0"/>
                <a:cs typeface="DejaVu Sans Mono" panose="020B0609030804020204" pitchFamily="49" charset="0"/>
              </a:rPr>
              <a:t>size = 2</a:t>
            </a:r>
          </a:p>
        </p:txBody>
      </p:sp>
      <p:sp>
        <p:nvSpPr>
          <p:cNvPr id="15" name="Speech Bubble: Rectangle with Corners Rounded 14">
            <a:extLst>
              <a:ext uri="{FF2B5EF4-FFF2-40B4-BE49-F238E27FC236}">
                <a16:creationId xmlns:a16="http://schemas.microsoft.com/office/drawing/2014/main" id="{C59E0516-5A14-42EB-774C-684B29890B96}"/>
              </a:ext>
            </a:extLst>
          </p:cNvPr>
          <p:cNvSpPr/>
          <p:nvPr/>
        </p:nvSpPr>
        <p:spPr>
          <a:xfrm>
            <a:off x="7434841" y="5817049"/>
            <a:ext cx="2862792" cy="539301"/>
          </a:xfrm>
          <a:prstGeom prst="wedgeRoundRectCallout">
            <a:avLst>
              <a:gd name="adj1" fmla="val -8254"/>
              <a:gd name="adj2" fmla="val -142008"/>
              <a:gd name="adj3" fmla="val 16667"/>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collection size</a:t>
            </a:r>
            <a:endParaRPr lang="zh-CN" altLang="en-US" sz="2800" dirty="0">
              <a:solidFill>
                <a:schemeClr val="tx1"/>
              </a:solidFill>
            </a:endParaRPr>
          </a:p>
        </p:txBody>
      </p:sp>
      <p:sp>
        <p:nvSpPr>
          <p:cNvPr id="16" name="Speech Bubble: Rectangle with Corners Rounded 15">
            <a:extLst>
              <a:ext uri="{FF2B5EF4-FFF2-40B4-BE49-F238E27FC236}">
                <a16:creationId xmlns:a16="http://schemas.microsoft.com/office/drawing/2014/main" id="{0408B491-B104-89A9-DA0C-A8A9F4141ABF}"/>
              </a:ext>
            </a:extLst>
          </p:cNvPr>
          <p:cNvSpPr/>
          <p:nvPr/>
        </p:nvSpPr>
        <p:spPr>
          <a:xfrm>
            <a:off x="7573269" y="2473046"/>
            <a:ext cx="2760940" cy="575383"/>
          </a:xfrm>
          <a:prstGeom prst="wedgeRoundRectCallout">
            <a:avLst>
              <a:gd name="adj1" fmla="val 161"/>
              <a:gd name="adj2" fmla="val 143994"/>
              <a:gd name="adj3" fmla="val 16667"/>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document type</a:t>
            </a:r>
            <a:endParaRPr lang="zh-CN" altLang="en-US" sz="2800" dirty="0">
              <a:solidFill>
                <a:schemeClr val="tx1"/>
              </a:solidFill>
            </a:endParaRPr>
          </a:p>
        </p:txBody>
      </p:sp>
    </p:spTree>
    <p:extLst>
      <p:ext uri="{BB962C8B-B14F-4D97-AF65-F5344CB8AC3E}">
        <p14:creationId xmlns:p14="http://schemas.microsoft.com/office/powerpoint/2010/main" val="410204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0.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04e8677e-c989-47b9-8619-d83d5a5f6c67}" enabled="0" method="" siteId="{04e8677e-c989-47b9-8619-d83d5a5f6c67}" removed="1"/>
</clbl:labelList>
</file>

<file path=docProps/app.xml><?xml version="1.0" encoding="utf-8"?>
<Properties xmlns="http://schemas.openxmlformats.org/officeDocument/2006/extended-properties" xmlns:vt="http://schemas.openxmlformats.org/officeDocument/2006/docPropsVTypes">
  <TotalTime>504</TotalTime>
  <Words>2515</Words>
  <Application>Microsoft Office PowerPoint</Application>
  <PresentationFormat>Widescreen</PresentationFormat>
  <Paragraphs>436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Cambria Math</vt:lpstr>
      <vt:lpstr>DejaVu Sans Mono</vt:lpstr>
      <vt:lpstr>Office Theme</vt:lpstr>
      <vt:lpstr>Synthesizing Document Database Queries using Collection Abstractions</vt:lpstr>
      <vt:lpstr>Motivation</vt:lpstr>
      <vt:lpstr>Document database</vt:lpstr>
      <vt:lpstr>Motivating Example</vt:lpstr>
      <vt:lpstr>Program Synthesis by Examples</vt:lpstr>
      <vt:lpstr>Challenges</vt:lpstr>
      <vt:lpstr>Pruning Infeasible Sketches using Abstractions</vt:lpstr>
      <vt:lpstr>Workflow</vt:lpstr>
      <vt:lpstr>Computing Abstraction</vt:lpstr>
      <vt:lpstr>Pruning Infeasible Sketches</vt:lpstr>
      <vt:lpstr>Evaluating Sketch by Abstract Semantics</vt:lpstr>
      <vt:lpstr>Checking Over-approximation</vt:lpstr>
      <vt:lpstr>Evaluation</vt:lpstr>
      <vt:lpstr>Ablation Study</vt:lpstr>
      <vt:lpstr>Comparison with Baselines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Qk L</dc:creator>
  <cp:lastModifiedBy>Qikang Liu</cp:lastModifiedBy>
  <cp:revision>1</cp:revision>
  <dcterms:created xsi:type="dcterms:W3CDTF">2024-12-07T03:17:41Z</dcterms:created>
  <dcterms:modified xsi:type="dcterms:W3CDTF">2025-04-29T03:55:28Z</dcterms:modified>
</cp:coreProperties>
</file>