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72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D433812-CE9E-4F3E-AFD6-16CEAFEA149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D433812-CE9E-4F3E-AFD6-16CEAFEA149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433812-CE9E-4F3E-AFD6-16CEAFEA149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AJAX(Asynchronous JavaScript and XML)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https://www.youtube.com/c/whatsmysuggestion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4400" b="1" dirty="0" smtClean="0"/>
              <a:t>  Ajax</a:t>
            </a:r>
            <a:r>
              <a:rPr lang="en-US" sz="4400" dirty="0" smtClean="0"/>
              <a:t> is a client-side script that communicates to and from a server/database without the need for a post back or a complete page refresh.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Ajax Using </a:t>
            </a:r>
            <a:r>
              <a:rPr lang="en-US" b="1" dirty="0" err="1" smtClean="0"/>
              <a:t>AngularJS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Subscribe Us For More Updates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109</TotalTime>
  <Words>24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AJAX(Asynchronous JavaScript and XML)</vt:lpstr>
      <vt:lpstr>What Is Ajax?.</vt:lpstr>
      <vt:lpstr>Ajax Using AngularJS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Reddy</dc:creator>
  <cp:lastModifiedBy>Reddy</cp:lastModifiedBy>
  <cp:revision>77</cp:revision>
  <dcterms:created xsi:type="dcterms:W3CDTF">2017-09-01T12:29:32Z</dcterms:created>
  <dcterms:modified xsi:type="dcterms:W3CDTF">2017-09-11T13:36:07Z</dcterms:modified>
</cp:coreProperties>
</file>