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b="1" dirty="0" smtClean="0"/>
              <a:t>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ngAnimate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The ngAnimate module adds and removes classes.</a:t>
            </a:r>
          </a:p>
          <a:p>
            <a:r>
              <a:rPr lang="en-US" sz="4000" dirty="0"/>
              <a:t>The ngAnimate module does not animate your HTML elements, but when ngAnimate notice certain events, like hide or show of an HTML element, the element gets some pre-defined classes which can be used to make animations.</a:t>
            </a:r>
          </a:p>
          <a:p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 Which Directives Can I Apply?.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ng-show</a:t>
            </a:r>
          </a:p>
          <a:p>
            <a:r>
              <a:rPr lang="en-US" sz="4000" dirty="0"/>
              <a:t>ng-hide</a:t>
            </a:r>
          </a:p>
          <a:p>
            <a:r>
              <a:rPr lang="en-US" sz="4000" dirty="0"/>
              <a:t>ng-class</a:t>
            </a:r>
          </a:p>
          <a:p>
            <a:r>
              <a:rPr lang="en-US" sz="4000" dirty="0"/>
              <a:t>ng-view</a:t>
            </a:r>
          </a:p>
          <a:p>
            <a:r>
              <a:rPr lang="en-US" sz="4000" dirty="0"/>
              <a:t>ng-include</a:t>
            </a:r>
          </a:p>
          <a:p>
            <a:r>
              <a:rPr lang="en-US" sz="4000" dirty="0"/>
              <a:t>ng-repeat</a:t>
            </a:r>
          </a:p>
          <a:p>
            <a:r>
              <a:rPr lang="en-US" sz="4000" dirty="0"/>
              <a:t>ng-if</a:t>
            </a:r>
          </a:p>
          <a:p>
            <a:r>
              <a:rPr lang="en-US" sz="4000" dirty="0"/>
              <a:t>ng-switch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51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Angular JS Animations</vt:lpstr>
      <vt:lpstr>What is ngAnimate ?</vt:lpstr>
      <vt:lpstr>On Which Directives Can I Apply?.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53</cp:revision>
  <dcterms:created xsi:type="dcterms:W3CDTF">2017-09-04T10:02:30Z</dcterms:created>
  <dcterms:modified xsi:type="dcterms:W3CDTF">2017-09-18T10:31:20Z</dcterms:modified>
</cp:coreProperties>
</file>