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Services PART - 1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Service?.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Service is JavaScript function which is meant for performing specific task.</a:t>
            </a:r>
          </a:p>
          <a:p>
            <a:r>
              <a:rPr lang="en-US" sz="4000" dirty="0" smtClean="0"/>
              <a:t>Services are normally injected using dependency injection mechanism of Angular JS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108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Inbuilt Services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$location                             </a:t>
            </a:r>
          </a:p>
          <a:p>
            <a:r>
              <a:rPr lang="en-US" dirty="0" smtClean="0"/>
              <a:t>$timeout</a:t>
            </a:r>
          </a:p>
          <a:p>
            <a:r>
              <a:rPr lang="en-US" dirty="0" smtClean="0"/>
              <a:t>$interval</a:t>
            </a:r>
          </a:p>
          <a:p>
            <a:r>
              <a:rPr lang="en-US" dirty="0" smtClean="0"/>
              <a:t>$http</a:t>
            </a:r>
          </a:p>
          <a:p>
            <a:r>
              <a:rPr lang="en-US" dirty="0" smtClean="0"/>
              <a:t>$window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templateRequest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sce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sceDelegate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rootElement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$q</a:t>
            </a:r>
          </a:p>
          <a:p>
            <a:r>
              <a:rPr lang="en-US" dirty="0" smtClean="0"/>
              <a:t>$parse</a:t>
            </a:r>
          </a:p>
          <a:p>
            <a:r>
              <a:rPr lang="en-US" dirty="0" smtClean="0"/>
              <a:t>$log</a:t>
            </a:r>
          </a:p>
          <a:p>
            <a:r>
              <a:rPr lang="en-US" dirty="0" smtClean="0"/>
              <a:t>$locale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jsonpCallbacks</a:t>
            </a:r>
            <a:endParaRPr lang="en-US" dirty="0" smtClean="0"/>
          </a:p>
          <a:p>
            <a:r>
              <a:rPr lang="en-US" dirty="0" smtClean="0"/>
              <a:t>$interpolate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xhrFactory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Inbuilt Services Cont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httpParamSerializerJQLike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httpParamSerializer</a:t>
            </a:r>
            <a:endParaRPr lang="en-US" dirty="0" smtClean="0"/>
          </a:p>
          <a:p>
            <a:r>
              <a:rPr lang="en-US" dirty="0" smtClean="0"/>
              <a:t>$filter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exceptionHandler</a:t>
            </a:r>
            <a:endParaRPr lang="en-US" dirty="0" smtClean="0"/>
          </a:p>
          <a:p>
            <a:r>
              <a:rPr lang="en-US" dirty="0" smtClean="0"/>
              <a:t>$document</a:t>
            </a:r>
          </a:p>
          <a:p>
            <a:r>
              <a:rPr lang="en-US" dirty="0" smtClean="0"/>
              <a:t>$controller</a:t>
            </a:r>
          </a:p>
          <a:p>
            <a:r>
              <a:rPr lang="en-US" dirty="0" smtClean="0"/>
              <a:t>$compile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templateCache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cacheFactory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animateCss</a:t>
            </a:r>
            <a:endParaRPr lang="en-US" dirty="0" smtClean="0"/>
          </a:p>
          <a:p>
            <a:r>
              <a:rPr lang="en-US" dirty="0" smtClean="0"/>
              <a:t>$animate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anchorScroll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$location?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$location will provide the information about your application where it is hosted.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$timeout?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$timeout will perform the operation once the specified milliseconds timeout happened.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interval?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$interval will perform the operations repeatedly with the specified milliseconds time delay.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$</a:t>
            </a:r>
            <a:r>
              <a:rPr lang="en-US" sz="4000" dirty="0" smtClean="0"/>
              <a:t>http</a:t>
            </a:r>
            <a:r>
              <a:rPr lang="en-US" sz="4000" dirty="0" smtClean="0"/>
              <a:t> </a:t>
            </a:r>
            <a:r>
              <a:rPr lang="en-US" sz="4000" dirty="0" smtClean="0"/>
              <a:t>will </a:t>
            </a:r>
            <a:r>
              <a:rPr lang="en-US" sz="4000" dirty="0" smtClean="0"/>
              <a:t>make a request to server and returns the response.</a:t>
            </a:r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</TotalTime>
  <Words>178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Angular JS Services PART - 1 </vt:lpstr>
      <vt:lpstr>What is a Service?.</vt:lpstr>
      <vt:lpstr>Inbuilt Services in Angular JS</vt:lpstr>
      <vt:lpstr>Inbuilt Services Cont …</vt:lpstr>
      <vt:lpstr>What is $location?</vt:lpstr>
      <vt:lpstr>What is $timeout?</vt:lpstr>
      <vt:lpstr>What is interval?</vt:lpstr>
      <vt:lpstr>What is http?</vt:lpstr>
      <vt:lpstr>Thank YOU</vt:lpstr>
    </vt:vector>
  </TitlesOfParts>
  <Company>Daimler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Reddy</cp:lastModifiedBy>
  <cp:revision>14</cp:revision>
  <dcterms:created xsi:type="dcterms:W3CDTF">2017-09-04T10:02:30Z</dcterms:created>
  <dcterms:modified xsi:type="dcterms:W3CDTF">2017-09-05T13:53:23Z</dcterms:modified>
</cp:coreProperties>
</file>