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41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1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065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83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97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7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30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166FD-DFF8-4A3F-895F-AA3855873C4A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4924BD-F079-4A48-A6AA-17E81A308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6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ng-bind-html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WHATSMYSUGGESTION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/>
              <a:t>ng-bind-html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977081"/>
            <a:ext cx="9601200" cy="3890319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/>
              <a:t>The ng-bind-html directive is a secure way of binding content to an HTML element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When you are letting AngularJS write HTML in your application, you should check the HTML for dangerous code. </a:t>
            </a:r>
          </a:p>
          <a:p>
            <a:r>
              <a:rPr lang="en-US" sz="4000" dirty="0"/>
              <a:t>By including the "angular-sanitize.js" module in your application you can do so by running the HTML code through the </a:t>
            </a:r>
            <a:r>
              <a:rPr lang="en-US" sz="4000" dirty="0" err="1"/>
              <a:t>ngSanitize</a:t>
            </a:r>
            <a:r>
              <a:rPr lang="en-US" sz="4000" dirty="0"/>
              <a:t> function.</a:t>
            </a:r>
            <a:endParaRPr lang="en-US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68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Angular JS  ng-bind-html</vt:lpstr>
      <vt:lpstr>What is ng-bind-html?</vt:lpstr>
      <vt:lpstr>Thank YOU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Sreedhar, Badepalli (623-Extern)</dc:creator>
  <cp:lastModifiedBy>Sreedhar, Badepalli (623-Extern)</cp:lastModifiedBy>
  <cp:revision>56</cp:revision>
  <dcterms:created xsi:type="dcterms:W3CDTF">2017-09-04T10:02:30Z</dcterms:created>
  <dcterms:modified xsi:type="dcterms:W3CDTF">2017-09-18T11:18:20Z</dcterms:modified>
</cp:coreProperties>
</file>