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5" r:id="rId6"/>
    <p:sldId id="266" r:id="rId7"/>
    <p:sldId id="260" r:id="rId8"/>
    <p:sldId id="262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33"/>
    <a:srgbClr val="FFCC66"/>
    <a:srgbClr val="990099"/>
    <a:srgbClr val="CC0099"/>
    <a:srgbClr val="FE9202"/>
    <a:srgbClr val="6C1A00"/>
    <a:srgbClr val="00AACC"/>
    <a:srgbClr val="5EEC3C"/>
    <a:srgbClr val="1D3A00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3738-CB66-497B-94A4-5122758681D0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35C1F-DD9B-487C-BE9C-783488219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4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81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884577"/>
            <a:ext cx="763525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487980"/>
            <a:ext cx="7940481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6351B7F1-3DB7-47A5-9367-60DCDF697C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56631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044700"/>
            <a:ext cx="656631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7940659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48110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6093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8110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6093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9255400-6EEA-4FE4-AC07-0EF1CFFA8204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en-US" smtClean="0"/>
              <a:t>JS </a:t>
            </a:r>
            <a:r>
              <a:rPr lang="en-US" smtClean="0"/>
              <a:t>Introduction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WHATSMYSUGGESTION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JS Introduction</a:t>
            </a:r>
          </a:p>
          <a:p>
            <a:r>
              <a:rPr lang="en-US" dirty="0" smtClean="0"/>
              <a:t>Prerequisite</a:t>
            </a:r>
          </a:p>
          <a:p>
            <a:r>
              <a:rPr lang="en-US" dirty="0" smtClean="0"/>
              <a:t>Uses Of Angular JS</a:t>
            </a:r>
          </a:p>
          <a:p>
            <a:r>
              <a:rPr lang="en-US" dirty="0" smtClean="0"/>
              <a:t>How To Download Angular JS?. </a:t>
            </a:r>
            <a:endParaRPr lang="en-US" dirty="0"/>
          </a:p>
          <a:p>
            <a:r>
              <a:rPr lang="en-US" dirty="0" smtClean="0"/>
              <a:t>Local </a:t>
            </a:r>
            <a:r>
              <a:rPr lang="en-US" dirty="0" err="1" smtClean="0"/>
              <a:t>vs</a:t>
            </a:r>
            <a:r>
              <a:rPr lang="en-US" dirty="0" smtClean="0"/>
              <a:t> CDN</a:t>
            </a:r>
          </a:p>
          <a:p>
            <a:r>
              <a:rPr lang="en-US" dirty="0" smtClean="0"/>
              <a:t>Angular JS Sample first Program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Angular JS Introduction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err="1" smtClean="0"/>
              <a:t>AngularJS</a:t>
            </a:r>
            <a:r>
              <a:rPr lang="en-US" dirty="0" smtClean="0"/>
              <a:t> is a structural framework for dynamic web apps. It lets you use HTML as your template language and lets you extend HTML's syntax to express your application's components clearly.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err="1" smtClean="0"/>
              <a:t>AngularJS's</a:t>
            </a:r>
            <a:r>
              <a:rPr lang="en-US" dirty="0" smtClean="0"/>
              <a:t> data binding and dependency injection eliminate much of the code you would otherwise have to write.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Prerequisite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Plain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Uses Of Angular 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Framework</a:t>
            </a:r>
          </a:p>
          <a:p>
            <a:r>
              <a:rPr lang="en-US" dirty="0" smtClean="0"/>
              <a:t>Fast Development</a:t>
            </a:r>
          </a:p>
          <a:p>
            <a:r>
              <a:rPr lang="en-US" dirty="0" smtClean="0"/>
              <a:t>SPA Oriented Features</a:t>
            </a:r>
          </a:p>
          <a:p>
            <a:r>
              <a:rPr lang="en-US" dirty="0" smtClean="0"/>
              <a:t>Two Way Binding</a:t>
            </a:r>
          </a:p>
          <a:p>
            <a:r>
              <a:rPr lang="en-US" dirty="0" smtClean="0"/>
              <a:t>Testing is Very Simple</a:t>
            </a:r>
          </a:p>
          <a:p>
            <a:r>
              <a:rPr lang="en-US" dirty="0" smtClean="0"/>
              <a:t>Filters, Animation etc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Download Angular JS?.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 Link :- </a:t>
            </a:r>
            <a:r>
              <a:rPr lang="en-US" dirty="0" smtClean="0">
                <a:hlinkClick r:id="rId2"/>
              </a:rPr>
              <a:t>https://angularjs.org/</a:t>
            </a:r>
            <a:endParaRPr lang="en-US" dirty="0" smtClean="0"/>
          </a:p>
          <a:p>
            <a:r>
              <a:rPr lang="en-US" dirty="0" smtClean="0"/>
              <a:t>Click Download Angular JS.</a:t>
            </a:r>
          </a:p>
          <a:p>
            <a:r>
              <a:rPr lang="en-US" dirty="0" smtClean="0"/>
              <a:t>Click Download Button.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48965" y="281175"/>
            <a:ext cx="7940659" cy="7635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Local Vs CDN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Available in Local Machine</a:t>
            </a:r>
          </a:p>
          <a:p>
            <a:r>
              <a:rPr lang="en-US" dirty="0" smtClean="0"/>
              <a:t>No Internet needed</a:t>
            </a:r>
          </a:p>
          <a:p>
            <a:r>
              <a:rPr lang="en-US" dirty="0" smtClean="0"/>
              <a:t>No Further Issues of Loosing the file.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Available in Remote Location</a:t>
            </a:r>
          </a:p>
          <a:p>
            <a:r>
              <a:rPr lang="en-US" dirty="0" smtClean="0"/>
              <a:t>Internet is Needed</a:t>
            </a:r>
          </a:p>
          <a:p>
            <a:r>
              <a:rPr lang="en-US" dirty="0" smtClean="0"/>
              <a:t>There are many chances of loosing the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 JS Sample first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      &lt;script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err="1" smtClean="0"/>
              <a:t>angular.min.js</a:t>
            </a:r>
            <a:r>
              <a:rPr lang="en-US" dirty="0" smtClean="0"/>
              <a:t>"&gt;&lt;/script&gt; 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&lt;div </a:t>
            </a:r>
            <a:r>
              <a:rPr lang="en-US" dirty="0" err="1" smtClean="0"/>
              <a:t>ng</a:t>
            </a:r>
            <a:r>
              <a:rPr lang="en-US" dirty="0" smtClean="0"/>
              <a:t>-app=""&gt;	 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&lt;/div&gt;   </a:t>
            </a:r>
          </a:p>
          <a:p>
            <a:pPr>
              <a:buNone/>
            </a:pPr>
            <a:r>
              <a:rPr lang="en-US" dirty="0" smtClean="0"/>
              <a:t>   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			   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Subscribe Us @:-  https://www.youtube.com/c/whatsmysuggestion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153</Words>
  <Application>Microsoft Office PowerPoint</Application>
  <PresentationFormat>On-screen Show (16:9)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Angular JS Introduction </vt:lpstr>
      <vt:lpstr>Contents</vt:lpstr>
      <vt:lpstr> Angular JS Introduction </vt:lpstr>
      <vt:lpstr>Prerequisite</vt:lpstr>
      <vt:lpstr>Uses Of Angular JS</vt:lpstr>
      <vt:lpstr>How To Download Angular JS?.</vt:lpstr>
      <vt:lpstr>PowerPoint Presentation</vt:lpstr>
      <vt:lpstr>Angular JS Sample first Program</vt:lpstr>
      <vt:lpstr>         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DELLPC</cp:lastModifiedBy>
  <cp:revision>140</cp:revision>
  <dcterms:created xsi:type="dcterms:W3CDTF">2013-08-21T19:17:07Z</dcterms:created>
  <dcterms:modified xsi:type="dcterms:W3CDTF">2017-11-23T15:05:23Z</dcterms:modified>
</cp:coreProperties>
</file>