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ANGULARJS CUSTOM </a:t>
            </a:r>
            <a:r>
              <a:rPr lang="en-US" b="1" dirty="0"/>
              <a:t>Directives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Custom </a:t>
            </a:r>
            <a:r>
              <a:rPr lang="en-US" dirty="0" smtClean="0"/>
              <a:t>Directives In </a:t>
            </a:r>
            <a:r>
              <a:rPr lang="en-US" dirty="0" smtClean="0"/>
              <a:t>Angular JS?.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Angular </a:t>
            </a:r>
            <a:r>
              <a:rPr lang="en-US" sz="4000" smtClean="0"/>
              <a:t>JS </a:t>
            </a:r>
            <a:r>
              <a:rPr lang="en-US" sz="4000" smtClean="0"/>
              <a:t>Directives can </a:t>
            </a:r>
            <a:r>
              <a:rPr lang="en-US" sz="4000" dirty="0" smtClean="0"/>
              <a:t>be customized as per the user requirements.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HOW?.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Let’s See Now.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40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Gill Sans MT</vt:lpstr>
      <vt:lpstr>Wingdings</vt:lpstr>
      <vt:lpstr>Wingdings 3</vt:lpstr>
      <vt:lpstr>Origin</vt:lpstr>
      <vt:lpstr>ANGULARJS CUSTOM Directives</vt:lpstr>
      <vt:lpstr>What Is Custom Directives In Angular JS?.</vt:lpstr>
      <vt:lpstr>HOW?.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DELLPC</cp:lastModifiedBy>
  <cp:revision>33</cp:revision>
  <dcterms:created xsi:type="dcterms:W3CDTF">2017-09-01T12:29:32Z</dcterms:created>
  <dcterms:modified xsi:type="dcterms:W3CDTF">2017-11-29T13:43:22Z</dcterms:modified>
</cp:coreProperties>
</file>