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ANGULARJS </a:t>
            </a:r>
            <a:r>
              <a:rPr lang="en-US" b="1" dirty="0" smtClean="0"/>
              <a:t>CUSTOM FILTER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https://www.youtube.com/c/whatsmysuggestion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Custom Filter </a:t>
            </a:r>
            <a:r>
              <a:rPr lang="en-US" dirty="0" smtClean="0"/>
              <a:t>In Angular JS?.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Angular JS Filters </a:t>
            </a:r>
            <a:r>
              <a:rPr lang="en-US" sz="4000" dirty="0" smtClean="0"/>
              <a:t>can be customized as per the user requirements.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HOW?.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Let’s See Now.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Subscribe Us For More Updates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</TotalTime>
  <Words>40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ANGULARJS CUSTOM FILTER</vt:lpstr>
      <vt:lpstr>What Is Custom Filter In Angular JS?.</vt:lpstr>
      <vt:lpstr>HOW?.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Reddy</dc:creator>
  <cp:lastModifiedBy>Reddy</cp:lastModifiedBy>
  <cp:revision>31</cp:revision>
  <dcterms:created xsi:type="dcterms:W3CDTF">2017-09-01T12:29:32Z</dcterms:created>
  <dcterms:modified xsi:type="dcterms:W3CDTF">2017-09-01T15:27:35Z</dcterms:modified>
</cp:coreProperties>
</file>