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71" r:id="rId4"/>
    <p:sldId id="258" r:id="rId5"/>
    <p:sldId id="270" r:id="rId6"/>
    <p:sldId id="272" r:id="rId7"/>
    <p:sldId id="273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D433812-CE9E-4F3E-AFD6-16CEAFEA1492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B56CF6-82B9-49DE-A9ED-E627BE70B93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ANGULARJS DIRECTIVES PART-1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https://www.youtube.com/c/whatsmysuggestion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ng</a:t>
            </a:r>
            <a:r>
              <a:rPr lang="en-US" dirty="0" smtClean="0"/>
              <a:t>-app?.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This is the directive which acts as a root element for angular </a:t>
            </a:r>
            <a:r>
              <a:rPr lang="en-US" dirty="0" err="1" smtClean="0"/>
              <a:t>js</a:t>
            </a:r>
            <a:r>
              <a:rPr lang="en-US" dirty="0" smtClean="0"/>
              <a:t> application.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Syntax:- </a:t>
            </a:r>
          </a:p>
          <a:p>
            <a:pPr>
              <a:buNone/>
            </a:pPr>
            <a:r>
              <a:rPr lang="en-US" dirty="0" smtClean="0"/>
              <a:t>   &lt;div </a:t>
            </a:r>
            <a:r>
              <a:rPr lang="en-US" dirty="0" err="1" smtClean="0"/>
              <a:t>ng</a:t>
            </a:r>
            <a:r>
              <a:rPr lang="en-US" dirty="0" smtClean="0"/>
              <a:t>-app=“”&gt;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&lt;/div&gt;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ng</a:t>
            </a:r>
            <a:r>
              <a:rPr lang="en-US" dirty="0" smtClean="0"/>
              <a:t>-model?.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This is the directive which meant for storing the data into specified field.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Syntax:- </a:t>
            </a:r>
          </a:p>
          <a:p>
            <a:pPr>
              <a:buNone/>
            </a:pPr>
            <a:r>
              <a:rPr lang="en-US" dirty="0" smtClean="0"/>
              <a:t>   &lt;input type=“text” </a:t>
            </a:r>
            <a:r>
              <a:rPr lang="en-US" dirty="0" err="1" smtClean="0"/>
              <a:t>ng</a:t>
            </a:r>
            <a:r>
              <a:rPr lang="en-US" dirty="0" smtClean="0"/>
              <a:t>-model=“name”/&gt;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ng</a:t>
            </a:r>
            <a:r>
              <a:rPr lang="en-US" dirty="0" smtClean="0"/>
              <a:t>-bind?.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This directive is meant for replacing the content of html element with the content it is holding with.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r>
              <a:rPr lang="en-US" dirty="0" smtClean="0"/>
              <a:t>     &lt;input type=“text” </a:t>
            </a:r>
            <a:r>
              <a:rPr lang="en-US" dirty="0" err="1" smtClean="0"/>
              <a:t>ng</a:t>
            </a:r>
            <a:r>
              <a:rPr lang="en-US" dirty="0" smtClean="0"/>
              <a:t>-bind=“name”/&gt;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ng</a:t>
            </a:r>
            <a:r>
              <a:rPr lang="en-US" dirty="0" smtClean="0"/>
              <a:t>-init?.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This directive is meant for initializing the variables or objects required.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r>
              <a:rPr lang="en-US" dirty="0" smtClean="0"/>
              <a:t>     &lt;div </a:t>
            </a:r>
            <a:r>
              <a:rPr lang="en-US" dirty="0" err="1" smtClean="0"/>
              <a:t>ng</a:t>
            </a:r>
            <a:r>
              <a:rPr lang="en-US" smtClean="0"/>
              <a:t>-init</a:t>
            </a:r>
            <a:r>
              <a:rPr lang="en-US" dirty="0" smtClean="0"/>
              <a:t>=“name=‘test’ ”&gt;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&lt;/div&gt;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ng</a:t>
            </a:r>
            <a:r>
              <a:rPr lang="en-US" dirty="0" smtClean="0"/>
              <a:t>-repeat?.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This directive is meant for iterating the elements available in an array.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&lt;h1 </a:t>
            </a:r>
            <a:r>
              <a:rPr lang="en-US" dirty="0" err="1" smtClean="0"/>
              <a:t>ng</a:t>
            </a:r>
            <a:r>
              <a:rPr lang="en-US" dirty="0" smtClean="0"/>
              <a:t>-repeat="x </a:t>
            </a:r>
            <a:r>
              <a:rPr lang="en-US" smtClean="0"/>
              <a:t>in students"&gt;{{</a:t>
            </a:r>
            <a:r>
              <a:rPr lang="en-US" dirty="0" smtClean="0"/>
              <a:t>x}}&lt;/h1&gt;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Expression Tag?.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This is the tag used for evaluating the expression and displays the result on the viewer.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Syntax:-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      {{</a:t>
            </a:r>
            <a:r>
              <a:rPr lang="en-US" dirty="0" err="1" smtClean="0"/>
              <a:t>ename</a:t>
            </a:r>
            <a:r>
              <a:rPr lang="en-US" dirty="0" smtClean="0"/>
              <a:t>}}     </a:t>
            </a:r>
          </a:p>
          <a:p>
            <a:r>
              <a:rPr lang="en-US" dirty="0" smtClean="0"/>
              <a:t>       {{5+5}}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Thank You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 smtClean="0"/>
              <a:t>Subscribe Us For More Updates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106</TotalTime>
  <Words>204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Origin</vt:lpstr>
      <vt:lpstr>ANGULARJS DIRECTIVES PART-1</vt:lpstr>
      <vt:lpstr>What Is ng-app?.</vt:lpstr>
      <vt:lpstr>What Is ng-model?.</vt:lpstr>
      <vt:lpstr>What Is ng-bind?.</vt:lpstr>
      <vt:lpstr>What Is ng-init?.</vt:lpstr>
      <vt:lpstr>What Is ng-repeat?.</vt:lpstr>
      <vt:lpstr>What Is Expression Tag?.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Reddy</dc:creator>
  <cp:lastModifiedBy>Reddy</cp:lastModifiedBy>
  <cp:revision>58</cp:revision>
  <dcterms:created xsi:type="dcterms:W3CDTF">2017-09-01T12:29:32Z</dcterms:created>
  <dcterms:modified xsi:type="dcterms:W3CDTF">2017-09-02T09:37:40Z</dcterms:modified>
</cp:coreProperties>
</file>