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59" r:id="rId5"/>
    <p:sldId id="260" r:id="rId6"/>
    <p:sldId id="261" r:id="rId7"/>
    <p:sldId id="269"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9D433812-CE9E-4F3E-AFD6-16CEAFEA1492}" type="datetimeFigureOut">
              <a:rPr lang="en-US" smtClean="0"/>
              <a:pPr/>
              <a:t>9/2/2017</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AEB56CF6-82B9-49DE-A9ED-E627BE70B93D}"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433812-CE9E-4F3E-AFD6-16CEAFEA1492}" type="datetimeFigureOut">
              <a:rPr lang="en-US" smtClean="0"/>
              <a:pPr/>
              <a:t>9/2/2017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56CF6-82B9-49DE-A9ED-E627BE70B93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433812-CE9E-4F3E-AFD6-16CEAFEA1492}" type="datetimeFigureOut">
              <a:rPr lang="en-US" smtClean="0"/>
              <a:pPr/>
              <a:t>9/2/2017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56CF6-82B9-49DE-A9ED-E627BE70B93D}"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D433812-CE9E-4F3E-AFD6-16CEAFEA1492}" type="datetimeFigureOut">
              <a:rPr lang="en-US" smtClean="0"/>
              <a:pPr/>
              <a:t>9/2/2017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56CF6-82B9-49DE-A9ED-E627BE70B93D}"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9D433812-CE9E-4F3E-AFD6-16CEAFEA1492}" type="datetimeFigureOut">
              <a:rPr lang="en-US" smtClean="0"/>
              <a:pPr/>
              <a:t>9/2/2017</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AEB56CF6-82B9-49DE-A9ED-E627BE70B93D}"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D433812-CE9E-4F3E-AFD6-16CEAFEA1492}" type="datetimeFigureOut">
              <a:rPr lang="en-US" smtClean="0"/>
              <a:pPr/>
              <a:t>9/2/2017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B56CF6-82B9-49DE-A9ED-E627BE70B93D}"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D433812-CE9E-4F3E-AFD6-16CEAFEA1492}" type="datetimeFigureOut">
              <a:rPr lang="en-US" smtClean="0"/>
              <a:pPr/>
              <a:t>9/2/2017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B56CF6-82B9-49DE-A9ED-E627BE70B93D}"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433812-CE9E-4F3E-AFD6-16CEAFEA1492}" type="datetimeFigureOut">
              <a:rPr lang="en-US" smtClean="0"/>
              <a:pPr/>
              <a:t>9/2/2017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B56CF6-82B9-49DE-A9ED-E627BE70B93D}"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433812-CE9E-4F3E-AFD6-16CEAFEA1492}" type="datetimeFigureOut">
              <a:rPr lang="en-US" smtClean="0"/>
              <a:pPr/>
              <a:t>9/2/2017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B56CF6-82B9-49DE-A9ED-E627BE70B93D}"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D433812-CE9E-4F3E-AFD6-16CEAFEA1492}" type="datetimeFigureOut">
              <a:rPr lang="en-US" smtClean="0"/>
              <a:pPr/>
              <a:t>9/2/2017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B56CF6-82B9-49DE-A9ED-E627BE70B93D}"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D433812-CE9E-4F3E-AFD6-16CEAFEA1492}" type="datetimeFigureOut">
              <a:rPr lang="en-US" smtClean="0"/>
              <a:pPr/>
              <a:t>9/2/2017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B56CF6-82B9-49DE-A9ED-E627BE70B93D}"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9D433812-CE9E-4F3E-AFD6-16CEAFEA1492}" type="datetimeFigureOut">
              <a:rPr lang="en-US" smtClean="0"/>
              <a:pPr/>
              <a:t>9/2/2017</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AEB56CF6-82B9-49DE-A9ED-E627BE70B93D}"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ANGULARJS </a:t>
            </a:r>
            <a:r>
              <a:rPr lang="en-US" b="1" dirty="0" smtClean="0"/>
              <a:t>DIRECTIVES</a:t>
            </a:r>
            <a:endParaRPr lang="en-US" b="1" dirty="0"/>
          </a:p>
        </p:txBody>
      </p:sp>
      <p:sp>
        <p:nvSpPr>
          <p:cNvPr id="3" name="Subtitle 2"/>
          <p:cNvSpPr>
            <a:spLocks noGrp="1"/>
          </p:cNvSpPr>
          <p:nvPr>
            <p:ph type="body" idx="1"/>
          </p:nvPr>
        </p:nvSpPr>
        <p:spPr/>
        <p:txBody>
          <a:bodyPr/>
          <a:lstStyle/>
          <a:p>
            <a:r>
              <a:rPr lang="en-US" b="1" dirty="0" smtClean="0"/>
              <a:t>https://www.youtube.com/c/whatsmysuggestion</a:t>
            </a:r>
            <a:endParaRPr 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smtClean="0"/>
              <a:t>Directives In </a:t>
            </a:r>
            <a:r>
              <a:rPr lang="en-US" dirty="0" smtClean="0"/>
              <a:t>Angular JS?.</a:t>
            </a:r>
            <a:endParaRPr lang="en-US" dirty="0"/>
          </a:p>
        </p:txBody>
      </p:sp>
      <p:sp>
        <p:nvSpPr>
          <p:cNvPr id="3" name="Content Placeholder 2"/>
          <p:cNvSpPr>
            <a:spLocks noGrp="1"/>
          </p:cNvSpPr>
          <p:nvPr>
            <p:ph sz="quarter" idx="1"/>
          </p:nvPr>
        </p:nvSpPr>
        <p:spPr/>
        <p:txBody>
          <a:bodyPr>
            <a:normAutofit/>
          </a:bodyPr>
          <a:lstStyle/>
          <a:p>
            <a:endParaRPr lang="en-US" sz="4000" dirty="0" smtClean="0"/>
          </a:p>
          <a:p>
            <a:endParaRPr lang="en-US" sz="4000" dirty="0" smtClean="0"/>
          </a:p>
          <a:p>
            <a:pPr>
              <a:buNone/>
            </a:pPr>
            <a:r>
              <a:rPr lang="en-US" sz="4000" dirty="0" smtClean="0"/>
              <a:t>   Angular JS </a:t>
            </a:r>
            <a:r>
              <a:rPr lang="en-US" sz="4000" dirty="0" smtClean="0"/>
              <a:t>Directives </a:t>
            </a:r>
            <a:r>
              <a:rPr lang="en-US" sz="4000" dirty="0" smtClean="0"/>
              <a:t>are extended html attributes starts with the prefix </a:t>
            </a:r>
          </a:p>
          <a:p>
            <a:pPr>
              <a:buNone/>
            </a:pPr>
            <a:r>
              <a:rPr lang="en-US" sz="4000" dirty="0" smtClean="0"/>
              <a:t> </a:t>
            </a:r>
            <a:r>
              <a:rPr lang="en-US" sz="4000" dirty="0" smtClean="0"/>
              <a:t>                     “</a:t>
            </a:r>
            <a:r>
              <a:rPr lang="en-US" sz="4000" dirty="0" err="1" smtClean="0"/>
              <a:t>ng</a:t>
            </a:r>
            <a:r>
              <a:rPr lang="en-US" sz="4000" dirty="0" smtClean="0"/>
              <a:t>-”.</a:t>
            </a:r>
            <a:endParaRPr lang="en-US" sz="4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Directives</a:t>
            </a:r>
            <a:endParaRPr lang="en-US" dirty="0"/>
          </a:p>
        </p:txBody>
      </p:sp>
      <p:sp>
        <p:nvSpPr>
          <p:cNvPr id="3" name="Content Placeholder 2"/>
          <p:cNvSpPr>
            <a:spLocks noGrp="1"/>
          </p:cNvSpPr>
          <p:nvPr>
            <p:ph sz="quarter" idx="1"/>
          </p:nvPr>
        </p:nvSpPr>
        <p:spPr/>
        <p:txBody>
          <a:bodyPr>
            <a:normAutofit/>
          </a:bodyPr>
          <a:lstStyle/>
          <a:p>
            <a:r>
              <a:rPr lang="en-US" dirty="0" err="1" smtClean="0"/>
              <a:t>ng</a:t>
            </a:r>
            <a:r>
              <a:rPr lang="en-US" dirty="0" smtClean="0"/>
              <a:t>-app</a:t>
            </a:r>
          </a:p>
          <a:p>
            <a:r>
              <a:rPr lang="en-US" dirty="0" err="1" smtClean="0"/>
              <a:t>ng</a:t>
            </a:r>
            <a:r>
              <a:rPr lang="en-US" dirty="0" smtClean="0"/>
              <a:t>-controller</a:t>
            </a:r>
          </a:p>
          <a:p>
            <a:r>
              <a:rPr lang="en-US" dirty="0" err="1" smtClean="0"/>
              <a:t>ng</a:t>
            </a:r>
            <a:r>
              <a:rPr lang="en-US" dirty="0" smtClean="0"/>
              <a:t>-model</a:t>
            </a:r>
          </a:p>
          <a:p>
            <a:r>
              <a:rPr lang="en-US" dirty="0" err="1" smtClean="0"/>
              <a:t>ng</a:t>
            </a:r>
            <a:r>
              <a:rPr lang="en-US" dirty="0" smtClean="0"/>
              <a:t>-init</a:t>
            </a:r>
          </a:p>
          <a:p>
            <a:r>
              <a:rPr lang="en-US" dirty="0" err="1" smtClean="0"/>
              <a:t>ng</a:t>
            </a:r>
            <a:r>
              <a:rPr lang="en-US" dirty="0" smtClean="0"/>
              <a:t>-bind</a:t>
            </a:r>
          </a:p>
          <a:p>
            <a:r>
              <a:rPr lang="en-US" dirty="0" err="1" smtClean="0"/>
              <a:t>ng</a:t>
            </a:r>
            <a:r>
              <a:rPr lang="en-US" dirty="0" smtClean="0"/>
              <a:t>-repeat</a:t>
            </a:r>
          </a:p>
          <a:p>
            <a:r>
              <a:rPr lang="en-US" dirty="0" smtClean="0"/>
              <a:t>Ng-show</a:t>
            </a:r>
          </a:p>
          <a:p>
            <a:r>
              <a:rPr lang="en-US" dirty="0" smtClean="0"/>
              <a:t>Ng-hide</a:t>
            </a:r>
          </a:p>
          <a:p>
            <a:r>
              <a:rPr lang="en-US" dirty="0" smtClean="0"/>
              <a:t>Ng-click </a:t>
            </a:r>
          </a:p>
          <a:p>
            <a:r>
              <a:rPr lang="en-US" dirty="0" smtClean="0"/>
              <a:t>Etc……</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Framework</a:t>
            </a:r>
            <a:endParaRPr lang="en-US" dirty="0"/>
          </a:p>
        </p:txBody>
      </p:sp>
      <p:sp>
        <p:nvSpPr>
          <p:cNvPr id="3" name="Content Placeholder 2"/>
          <p:cNvSpPr>
            <a:spLocks noGrp="1"/>
          </p:cNvSpPr>
          <p:nvPr>
            <p:ph sz="quarter" idx="1"/>
          </p:nvPr>
        </p:nvSpPr>
        <p:spPr/>
        <p:txBody>
          <a:bodyPr/>
          <a:lstStyle/>
          <a:p>
            <a:pPr>
              <a:buNone/>
            </a:pPr>
            <a:r>
              <a:rPr lang="en-US" dirty="0" smtClean="0"/>
              <a:t> </a:t>
            </a:r>
          </a:p>
          <a:p>
            <a:endParaRPr lang="en-US" dirty="0" smtClean="0"/>
          </a:p>
          <a:p>
            <a:endParaRPr lang="en-US" dirty="0" smtClean="0"/>
          </a:p>
          <a:p>
            <a:endParaRPr lang="en-US" dirty="0" smtClean="0"/>
          </a:p>
          <a:p>
            <a:pPr>
              <a:buNone/>
            </a:pPr>
            <a:endParaRPr lang="en-US" dirty="0"/>
          </a:p>
        </p:txBody>
      </p:sp>
      <p:sp>
        <p:nvSpPr>
          <p:cNvPr id="4" name="Rectangle 3"/>
          <p:cNvSpPr/>
          <p:nvPr/>
        </p:nvSpPr>
        <p:spPr>
          <a:xfrm>
            <a:off x="762000" y="2667000"/>
            <a:ext cx="16764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View</a:t>
            </a:r>
            <a:endParaRPr lang="en-US" b="1" dirty="0"/>
          </a:p>
        </p:txBody>
      </p:sp>
      <p:sp>
        <p:nvSpPr>
          <p:cNvPr id="5" name="Rectangle 4"/>
          <p:cNvSpPr/>
          <p:nvPr/>
        </p:nvSpPr>
        <p:spPr>
          <a:xfrm>
            <a:off x="3276600" y="2895600"/>
            <a:ext cx="3124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Controller</a:t>
            </a:r>
            <a:endParaRPr lang="en-US" b="1" dirty="0"/>
          </a:p>
        </p:txBody>
      </p:sp>
      <p:sp>
        <p:nvSpPr>
          <p:cNvPr id="6" name="Flowchart: Magnetic Disk 5"/>
          <p:cNvSpPr/>
          <p:nvPr/>
        </p:nvSpPr>
        <p:spPr>
          <a:xfrm>
            <a:off x="7543800" y="2362200"/>
            <a:ext cx="1143000" cy="1981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Model</a:t>
            </a:r>
            <a:endParaRPr lang="en-US" b="1" dirty="0"/>
          </a:p>
        </p:txBody>
      </p:sp>
      <p:cxnSp>
        <p:nvCxnSpPr>
          <p:cNvPr id="8" name="Straight Arrow Connector 7"/>
          <p:cNvCxnSpPr>
            <a:stCxn id="4" idx="3"/>
          </p:cNvCxnSpPr>
          <p:nvPr/>
        </p:nvCxnSpPr>
        <p:spPr>
          <a:xfrm>
            <a:off x="2438400" y="3429000"/>
            <a:ext cx="9144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6" idx="2"/>
          </p:cNvCxnSpPr>
          <p:nvPr/>
        </p:nvCxnSpPr>
        <p:spPr>
          <a:xfrm>
            <a:off x="6400800" y="3314700"/>
            <a:ext cx="1143000" cy="381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848600" y="4800600"/>
            <a:ext cx="1143000" cy="646331"/>
          </a:xfrm>
          <a:prstGeom prst="rect">
            <a:avLst/>
          </a:prstGeom>
          <a:noFill/>
        </p:spPr>
        <p:txBody>
          <a:bodyPr wrap="square" rtlCol="0">
            <a:spAutoFit/>
          </a:bodyPr>
          <a:lstStyle/>
          <a:p>
            <a:r>
              <a:rPr lang="en-US" dirty="0" smtClean="0"/>
              <a:t>  Data    Storage</a:t>
            </a:r>
            <a:endParaRPr lang="en-US" dirty="0"/>
          </a:p>
        </p:txBody>
      </p:sp>
      <p:sp>
        <p:nvSpPr>
          <p:cNvPr id="19" name="TextBox 18"/>
          <p:cNvSpPr txBox="1"/>
          <p:nvPr/>
        </p:nvSpPr>
        <p:spPr>
          <a:xfrm>
            <a:off x="3581400" y="4267200"/>
            <a:ext cx="2743200" cy="646331"/>
          </a:xfrm>
          <a:prstGeom prst="rect">
            <a:avLst/>
          </a:prstGeom>
          <a:noFill/>
        </p:spPr>
        <p:txBody>
          <a:bodyPr wrap="square" rtlCol="0">
            <a:spAutoFit/>
          </a:bodyPr>
          <a:lstStyle/>
          <a:p>
            <a:r>
              <a:rPr lang="en-US" dirty="0" smtClean="0"/>
              <a:t>     Controls or enables </a:t>
            </a:r>
          </a:p>
          <a:p>
            <a:r>
              <a:rPr lang="en-US" dirty="0" smtClean="0"/>
              <a:t> </a:t>
            </a:r>
            <a:r>
              <a:rPr lang="en-US" dirty="0" smtClean="0"/>
              <a:t>        the interactions</a:t>
            </a:r>
            <a:endParaRPr lang="en-US" dirty="0"/>
          </a:p>
        </p:txBody>
      </p:sp>
      <p:sp>
        <p:nvSpPr>
          <p:cNvPr id="21" name="TextBox 20"/>
          <p:cNvSpPr txBox="1"/>
          <p:nvPr/>
        </p:nvSpPr>
        <p:spPr>
          <a:xfrm>
            <a:off x="990600" y="4572000"/>
            <a:ext cx="1549207" cy="646331"/>
          </a:xfrm>
          <a:prstGeom prst="rect">
            <a:avLst/>
          </a:prstGeom>
          <a:noFill/>
        </p:spPr>
        <p:txBody>
          <a:bodyPr wrap="none" rtlCol="0">
            <a:spAutoFit/>
          </a:bodyPr>
          <a:lstStyle/>
          <a:p>
            <a:r>
              <a:rPr lang="en-US" dirty="0" smtClean="0"/>
              <a:t>Displaying the </a:t>
            </a:r>
          </a:p>
          <a:p>
            <a:r>
              <a:rPr lang="en-US" dirty="0" smtClean="0"/>
              <a:t> </a:t>
            </a:r>
            <a:r>
              <a:rPr lang="en-US" dirty="0" smtClean="0"/>
              <a:t>  Result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 Binding?.</a:t>
            </a:r>
            <a:endParaRPr lang="en-US" dirty="0"/>
          </a:p>
        </p:txBody>
      </p:sp>
      <p:sp>
        <p:nvSpPr>
          <p:cNvPr id="3" name="Content Placeholder 2"/>
          <p:cNvSpPr>
            <a:spLocks noGrp="1"/>
          </p:cNvSpPr>
          <p:nvPr>
            <p:ph sz="quarter" idx="1"/>
          </p:nvPr>
        </p:nvSpPr>
        <p:spPr/>
        <p:txBody>
          <a:bodyPr/>
          <a:lstStyle/>
          <a:p>
            <a:endParaRPr lang="en-US" dirty="0" smtClean="0"/>
          </a:p>
          <a:p>
            <a:endParaRPr lang="en-US" sz="3600" dirty="0" smtClean="0"/>
          </a:p>
          <a:p>
            <a:pPr>
              <a:buNone/>
            </a:pPr>
            <a:r>
              <a:rPr lang="en-US" sz="3600" dirty="0" smtClean="0"/>
              <a:t>  Data Binding means transferring the data between model and view</a:t>
            </a:r>
            <a:endParaRPr lang="en-US" sz="3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Two Way Data Binding?.</a:t>
            </a:r>
            <a:endParaRPr lang="en-US" dirty="0"/>
          </a:p>
        </p:txBody>
      </p:sp>
      <p:sp>
        <p:nvSpPr>
          <p:cNvPr id="3" name="Content Placeholder 2"/>
          <p:cNvSpPr>
            <a:spLocks noGrp="1"/>
          </p:cNvSpPr>
          <p:nvPr>
            <p:ph sz="quarter" idx="1"/>
          </p:nvPr>
        </p:nvSpPr>
        <p:spPr/>
        <p:txBody>
          <a:bodyPr>
            <a:normAutofit/>
          </a:bodyPr>
          <a:lstStyle/>
          <a:p>
            <a:pPr>
              <a:buNone/>
            </a:pPr>
            <a:endParaRPr lang="en-US" dirty="0" smtClean="0"/>
          </a:p>
          <a:p>
            <a:pPr>
              <a:buNone/>
            </a:pPr>
            <a:r>
              <a:rPr lang="en-US" sz="3600" dirty="0" smtClean="0"/>
              <a:t>  If any data changes happens on view will get reflected to model and in same way if any changes happens to the data in model will immediately reflects on the view is called as Two Way Data Binding. </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t>Thank You</a:t>
            </a:r>
            <a:endParaRPr lang="en-US" b="1" dirty="0"/>
          </a:p>
        </p:txBody>
      </p:sp>
      <p:sp>
        <p:nvSpPr>
          <p:cNvPr id="5" name="Text Placeholder 4"/>
          <p:cNvSpPr>
            <a:spLocks noGrp="1"/>
          </p:cNvSpPr>
          <p:nvPr>
            <p:ph type="body" idx="1"/>
          </p:nvPr>
        </p:nvSpPr>
        <p:spPr/>
        <p:txBody>
          <a:bodyPr/>
          <a:lstStyle/>
          <a:p>
            <a:pPr algn="ctr"/>
            <a:r>
              <a:rPr lang="en-US" b="1" dirty="0" smtClean="0"/>
              <a:t>Subscribe Us For More Updates</a:t>
            </a:r>
            <a:endParaRPr lang="en-US"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75</TotalTime>
  <Words>132</Words>
  <Application>Microsoft Office PowerPoint</Application>
  <PresentationFormat>On-screen Show (4:3)</PresentationFormat>
  <Paragraphs>39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Origin</vt:lpstr>
      <vt:lpstr>ANGULARJS DIRECTIVES</vt:lpstr>
      <vt:lpstr>What Is Directives In Angular JS?.</vt:lpstr>
      <vt:lpstr>List Of Directives</vt:lpstr>
      <vt:lpstr>MVC Framework</vt:lpstr>
      <vt:lpstr>What is Data Binding?.</vt:lpstr>
      <vt:lpstr>What is Two Way Data Binding?.</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Reddy</dc:creator>
  <cp:lastModifiedBy>Reddy</cp:lastModifiedBy>
  <cp:revision>41</cp:revision>
  <dcterms:created xsi:type="dcterms:W3CDTF">2017-09-01T12:29:32Z</dcterms:created>
  <dcterms:modified xsi:type="dcterms:W3CDTF">2017-09-02T06:14:38Z</dcterms:modified>
</cp:coreProperties>
</file>