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ANGULARJS FILTERS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r>
              <a:rPr lang="en-US" dirty="0" smtClean="0"/>
              <a:t> with Dynamic Events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r>
              <a:rPr lang="en-US" dirty="0" smtClean="0"/>
              <a:t> filter can be applied dynamically for sorting the data based on the event and data parameter passed to the data.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td </a:t>
            </a:r>
            <a:r>
              <a:rPr lang="en-US" dirty="0" err="1" smtClean="0"/>
              <a:t>ng</a:t>
            </a:r>
            <a:r>
              <a:rPr lang="en-US" dirty="0" smtClean="0"/>
              <a:t>-click="</a:t>
            </a:r>
            <a:r>
              <a:rPr lang="en-US" dirty="0" err="1" smtClean="0"/>
              <a:t>applyFilter</a:t>
            </a:r>
            <a:r>
              <a:rPr lang="en-US" dirty="0" smtClean="0"/>
              <a:t>('no')"&gt;No&lt;/td&gt;&lt;/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-repeat="x in </a:t>
            </a:r>
            <a:r>
              <a:rPr lang="en-US" dirty="0" err="1" smtClean="0"/>
              <a:t>data|orderBy:fieldName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&lt;td&gt;{{x.name}}&lt;/td&gt;&lt;td&gt;{{</a:t>
            </a:r>
            <a:r>
              <a:rPr lang="en-US" dirty="0" err="1" smtClean="0"/>
              <a:t>x.no</a:t>
            </a:r>
            <a:r>
              <a:rPr lang="en-US" dirty="0" smtClean="0"/>
              <a:t>}}&lt;/td&gt;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Filter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filter is meant for displaying the numeric data with separators while displaying it 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Syntax:-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{{</a:t>
            </a:r>
            <a:r>
              <a:rPr lang="en-US" dirty="0" err="1" smtClean="0"/>
              <a:t>data|number</a:t>
            </a:r>
            <a:r>
              <a:rPr lang="en-US" dirty="0" smtClean="0"/>
              <a:t>}}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filter with decimal separator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Below example we can apply decimal separator for the number data while displaying it.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Syntax:-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	{{</a:t>
            </a:r>
            <a:r>
              <a:rPr lang="en-US" dirty="0" smtClean="0"/>
              <a:t>data|number:3}}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Filter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filter will convert the data in to </a:t>
            </a:r>
            <a:r>
              <a:rPr lang="en-US" dirty="0" err="1" smtClean="0"/>
              <a:t>json</a:t>
            </a:r>
            <a:r>
              <a:rPr lang="en-US" dirty="0" smtClean="0"/>
              <a:t> format with formatted spaces.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		{{</a:t>
            </a:r>
            <a:r>
              <a:rPr lang="en-US" dirty="0" err="1" smtClean="0"/>
              <a:t>data|json</a:t>
            </a:r>
            <a:r>
              <a:rPr lang="en-US" dirty="0" smtClean="0"/>
              <a:t>}}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Date filter will be used for formatting the date in simple manner for viewing.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Syntax:-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{{</a:t>
            </a:r>
            <a:r>
              <a:rPr lang="en-US" dirty="0" err="1" smtClean="0"/>
              <a:t>data|date</a:t>
            </a:r>
            <a:r>
              <a:rPr lang="en-US" dirty="0" smtClean="0"/>
              <a:t>}}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Filter In Angular JS?.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  Angular JS Filters are meant for Formatting and Transforming the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</a:t>
            </a:r>
            <a:r>
              <a:rPr lang="en-US" sz="4000" dirty="0" smtClean="0"/>
              <a:t>data to specified format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lowercase.</a:t>
            </a:r>
          </a:p>
          <a:p>
            <a:r>
              <a:rPr lang="en-US" sz="2800" dirty="0" smtClean="0"/>
              <a:t>uppercase.</a:t>
            </a:r>
          </a:p>
          <a:p>
            <a:r>
              <a:rPr lang="en-US" sz="2800" dirty="0" smtClean="0"/>
              <a:t>currency.</a:t>
            </a:r>
            <a:endParaRPr lang="en-US" sz="2800" dirty="0" smtClean="0"/>
          </a:p>
          <a:p>
            <a:r>
              <a:rPr lang="en-US" sz="2800" dirty="0" smtClean="0"/>
              <a:t>date 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filter.</a:t>
            </a:r>
            <a:endParaRPr lang="en-US" sz="2800" dirty="0" smtClean="0"/>
          </a:p>
          <a:p>
            <a:r>
              <a:rPr lang="en-US" sz="2800" dirty="0" err="1" smtClean="0"/>
              <a:t>json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err="1" smtClean="0"/>
              <a:t>limitTo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number.</a:t>
            </a:r>
            <a:endParaRPr lang="en-US" sz="2800" dirty="0" smtClean="0"/>
          </a:p>
          <a:p>
            <a:r>
              <a:rPr lang="en-US" sz="2800" dirty="0" err="1" smtClean="0"/>
              <a:t>orderBy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Lowercase and Uppercase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Lowercase or uppercase filters are used to transform the data to lower or uppercase format.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{{</a:t>
            </a:r>
            <a:r>
              <a:rPr lang="en-US" dirty="0" err="1" smtClean="0"/>
              <a:t>data|lowercase</a:t>
            </a:r>
            <a:r>
              <a:rPr lang="en-US" dirty="0" smtClean="0"/>
              <a:t>}}  and </a:t>
            </a:r>
            <a:r>
              <a:rPr lang="en-US" dirty="0" smtClean="0"/>
              <a:t>{{</a:t>
            </a:r>
            <a:r>
              <a:rPr lang="en-US" dirty="0" err="1" smtClean="0"/>
              <a:t>data|uppercase</a:t>
            </a:r>
            <a:r>
              <a:rPr lang="en-US" dirty="0" smtClean="0"/>
              <a:t>}}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 is also another type of filter which is meant for filtering the data based on the specific character or word matching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Syntax:-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it-IT" dirty="0" smtClean="0"/>
              <a:t>&lt;li ng-repeat="x in data|filter:'a'"&gt;</a:t>
            </a:r>
          </a:p>
          <a:p>
            <a:pPr>
              <a:buNone/>
            </a:pPr>
            <a:r>
              <a:rPr lang="it-IT" dirty="0" smtClean="0"/>
              <a:t>{{x}}</a:t>
            </a:r>
          </a:p>
          <a:p>
            <a:pPr>
              <a:buNone/>
            </a:pPr>
            <a:r>
              <a:rPr lang="it-IT" dirty="0" smtClean="0"/>
              <a:t>&lt;/li&gt;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Filter </a:t>
            </a:r>
            <a:r>
              <a:rPr lang="en-US" dirty="0" smtClean="0"/>
              <a:t>in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 can be applied dynamically by taking the input from the user. </a:t>
            </a:r>
          </a:p>
          <a:p>
            <a:r>
              <a:rPr lang="en-US" dirty="0" smtClean="0"/>
              <a:t>As per user entered data we can filter the data also.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Syntax:- </a:t>
            </a:r>
          </a:p>
          <a:p>
            <a:pPr>
              <a:buNone/>
            </a:pPr>
            <a:r>
              <a:rPr lang="en-US" dirty="0" smtClean="0"/>
              <a:t>&lt;input type="text" </a:t>
            </a:r>
            <a:r>
              <a:rPr lang="en-US" dirty="0" err="1" smtClean="0"/>
              <a:t>ng</a:t>
            </a:r>
            <a:r>
              <a:rPr lang="en-US" dirty="0" smtClean="0"/>
              <a:t>-model="name"/&gt;&lt;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-repeat="x in </a:t>
            </a:r>
            <a:r>
              <a:rPr lang="en-US" dirty="0" err="1" smtClean="0"/>
              <a:t>data|filter:name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{{x}}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LimitTo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limitTo</a:t>
            </a:r>
            <a:r>
              <a:rPr lang="en-US" dirty="0" smtClean="0"/>
              <a:t> is a filter meant for limiting the data as per the specified length of characters.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t-IT" dirty="0" smtClean="0"/>
              <a:t> &lt;ul&gt;</a:t>
            </a:r>
          </a:p>
          <a:p>
            <a:pPr>
              <a:buNone/>
            </a:pPr>
            <a:r>
              <a:rPr lang="it-IT" dirty="0" smtClean="0"/>
              <a:t>&lt;li ng-repeat="x in data"&gt;{{x|limitTo:4}}&lt;/li&gt;</a:t>
            </a:r>
          </a:p>
          <a:p>
            <a:pPr>
              <a:buNone/>
            </a:pPr>
            <a:r>
              <a:rPr lang="it-IT" dirty="0" smtClean="0"/>
              <a:t>&lt;/ul&gt;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Filter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Currency Filter is meant for displaying the numeric data in currency format.</a:t>
            </a:r>
          </a:p>
          <a:p>
            <a:r>
              <a:rPr lang="en-US" dirty="0" smtClean="0"/>
              <a:t>Default Currency format is “$”.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Syntax:-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it-IT" dirty="0" smtClean="0"/>
              <a:t> &lt;ul&gt;</a:t>
            </a:r>
          </a:p>
          <a:p>
            <a:pPr>
              <a:buNone/>
            </a:pPr>
            <a:r>
              <a:rPr lang="it-IT" dirty="0" smtClean="0"/>
              <a:t>&lt;li ng-repeat="x in data"&gt;{{x|currency}}&lt;/li&gt;</a:t>
            </a:r>
          </a:p>
          <a:p>
            <a:pPr>
              <a:buNone/>
            </a:pPr>
            <a:r>
              <a:rPr lang="it-IT" dirty="0" smtClean="0"/>
              <a:t>&lt;/ul&gt;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orderBy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filter is meant for displaying the data in order specified by the user.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-repeat="x in </a:t>
            </a:r>
            <a:r>
              <a:rPr lang="en-US" dirty="0" err="1" smtClean="0"/>
              <a:t>data|orderBy:'name</a:t>
            </a:r>
            <a:r>
              <a:rPr lang="en-US" dirty="0" smtClean="0"/>
              <a:t>'"&gt;{{x}}&lt;/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</TotalTime>
  <Words>459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ANGULARJS FILTERS</vt:lpstr>
      <vt:lpstr>What Is Filter In Angular JS?.</vt:lpstr>
      <vt:lpstr>Types Of Filters</vt:lpstr>
      <vt:lpstr>Lowercase and Uppercase Filter</vt:lpstr>
      <vt:lpstr>Filter in Angular JS</vt:lpstr>
      <vt:lpstr>Dynamic Filter in Angular JS</vt:lpstr>
      <vt:lpstr>LimitTo Filter</vt:lpstr>
      <vt:lpstr>Currency Filter </vt:lpstr>
      <vt:lpstr>orderBy Filter</vt:lpstr>
      <vt:lpstr>OrderBy with Dynamic Events </vt:lpstr>
      <vt:lpstr>Number Filter </vt:lpstr>
      <vt:lpstr>Number filter with decimal separator</vt:lpstr>
      <vt:lpstr>Json Filter </vt:lpstr>
      <vt:lpstr>Date Filter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Reddy</cp:lastModifiedBy>
  <cp:revision>26</cp:revision>
  <dcterms:created xsi:type="dcterms:W3CDTF">2017-09-01T12:29:32Z</dcterms:created>
  <dcterms:modified xsi:type="dcterms:W3CDTF">2017-09-01T15:16:11Z</dcterms:modified>
</cp:coreProperties>
</file>