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71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ANGULARJS </a:t>
            </a:r>
            <a:r>
              <a:rPr lang="en-US" b="1" dirty="0" smtClean="0"/>
              <a:t>MODULES , CONTROLLERS …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https://www.youtube.com/c/whatsmysuggestion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Module?.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Module is container which holds controllers , services etc.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Syntax:- </a:t>
            </a:r>
          </a:p>
          <a:p>
            <a:pPr>
              <a:buNone/>
            </a:pPr>
            <a:r>
              <a:rPr lang="en-US" dirty="0" smtClean="0"/>
              <a:t>&lt;div </a:t>
            </a:r>
            <a:r>
              <a:rPr lang="en-US" dirty="0" err="1" smtClean="0"/>
              <a:t>ng</a:t>
            </a:r>
            <a:r>
              <a:rPr lang="en-US" dirty="0" smtClean="0"/>
              <a:t>-app</a:t>
            </a:r>
            <a:r>
              <a:rPr lang="en-US" dirty="0" smtClean="0"/>
              <a:t>=“</a:t>
            </a:r>
            <a:r>
              <a:rPr lang="en-US" dirty="0" err="1" smtClean="0"/>
              <a:t>testModule</a:t>
            </a:r>
            <a:r>
              <a:rPr lang="en-US" dirty="0" smtClean="0"/>
              <a:t>"&gt;...&lt;/</a:t>
            </a:r>
            <a:r>
              <a:rPr lang="en-US" dirty="0" smtClean="0"/>
              <a:t>div&gt;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&lt;script&gt;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app = </a:t>
            </a:r>
            <a:r>
              <a:rPr lang="en-US" dirty="0" err="1" smtClean="0"/>
              <a:t>angular.module</a:t>
            </a:r>
            <a:r>
              <a:rPr lang="en-US" dirty="0" smtClean="0"/>
              <a:t>("</a:t>
            </a:r>
            <a:r>
              <a:rPr lang="en-US" dirty="0" smtClean="0"/>
              <a:t> </a:t>
            </a:r>
            <a:r>
              <a:rPr lang="en-US" dirty="0" err="1" smtClean="0"/>
              <a:t>testModule</a:t>
            </a:r>
            <a:r>
              <a:rPr lang="en-US" dirty="0" smtClean="0"/>
              <a:t> </a:t>
            </a:r>
            <a:r>
              <a:rPr lang="en-US" dirty="0" smtClean="0"/>
              <a:t>", </a:t>
            </a:r>
            <a:r>
              <a:rPr lang="en-US" dirty="0" smtClean="0"/>
              <a:t>[]);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Controller?.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Controllers are regular java objects which are meant for controlling the data.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$Scope </a:t>
            </a:r>
            <a:r>
              <a:rPr lang="en-US" dirty="0" smtClean="0"/>
              <a:t>is place where can bind the data so that transferring happens between model and view.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Syntax:- </a:t>
            </a:r>
          </a:p>
          <a:p>
            <a:pPr>
              <a:buNone/>
            </a:pPr>
            <a:r>
              <a:rPr lang="en-US" dirty="0" smtClean="0"/>
              <a:t>&lt;div </a:t>
            </a:r>
            <a:r>
              <a:rPr lang="en-US" dirty="0" err="1" smtClean="0"/>
              <a:t>ng</a:t>
            </a:r>
            <a:r>
              <a:rPr lang="en-US" dirty="0" smtClean="0"/>
              <a:t>-app</a:t>
            </a:r>
            <a:r>
              <a:rPr lang="en-US" dirty="0" smtClean="0"/>
              <a:t>=“</a:t>
            </a:r>
            <a:r>
              <a:rPr lang="en-US" dirty="0" err="1" smtClean="0"/>
              <a:t>testApp</a:t>
            </a:r>
            <a:r>
              <a:rPr lang="en-US" dirty="0" smtClean="0"/>
              <a:t>" </a:t>
            </a:r>
            <a:r>
              <a:rPr lang="en-US" dirty="0" err="1" smtClean="0"/>
              <a:t>ng</a:t>
            </a:r>
            <a:r>
              <a:rPr lang="en-US" dirty="0" smtClean="0"/>
              <a:t>-controller</a:t>
            </a:r>
            <a:r>
              <a:rPr lang="en-US" dirty="0" smtClean="0"/>
              <a:t>=“</a:t>
            </a:r>
            <a:r>
              <a:rPr lang="en-US" dirty="0" err="1" smtClean="0"/>
              <a:t>testCtrl</a:t>
            </a:r>
            <a:r>
              <a:rPr lang="en-US" dirty="0" smtClean="0"/>
              <a:t>“&gt;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&lt;/div&gt;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&lt;script&gt;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app = </a:t>
            </a:r>
            <a:r>
              <a:rPr lang="en-US" dirty="0" err="1" smtClean="0"/>
              <a:t>angular.module</a:t>
            </a:r>
            <a:r>
              <a:rPr lang="en-US" dirty="0" smtClean="0"/>
              <a:t>(</a:t>
            </a:r>
            <a:r>
              <a:rPr lang="en-US" dirty="0" err="1" smtClean="0"/>
              <a:t>testApp</a:t>
            </a:r>
            <a:r>
              <a:rPr lang="en-US" dirty="0" smtClean="0"/>
              <a:t> </a:t>
            </a:r>
            <a:r>
              <a:rPr lang="en-US" dirty="0" smtClean="0"/>
              <a:t>',</a:t>
            </a:r>
            <a:r>
              <a:rPr lang="en-US" dirty="0" smtClean="0"/>
              <a:t> []);</a:t>
            </a:r>
            <a:br>
              <a:rPr lang="en-US" dirty="0" smtClean="0"/>
            </a:br>
            <a:r>
              <a:rPr lang="en-US" dirty="0" err="1" smtClean="0"/>
              <a:t>app.controller</a:t>
            </a:r>
            <a:r>
              <a:rPr lang="en-US" dirty="0" smtClean="0"/>
              <a:t>(</a:t>
            </a:r>
            <a:r>
              <a:rPr lang="en-US" dirty="0" err="1" smtClean="0"/>
              <a:t>testCtrl</a:t>
            </a:r>
            <a:r>
              <a:rPr lang="en-US" dirty="0" smtClean="0"/>
              <a:t> </a:t>
            </a:r>
            <a:r>
              <a:rPr lang="en-US" dirty="0" smtClean="0"/>
              <a:t>',</a:t>
            </a:r>
            <a:r>
              <a:rPr lang="en-US" dirty="0" smtClean="0"/>
              <a:t> function($scope) 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});</a:t>
            </a:r>
            <a:br>
              <a:rPr lang="en-US" dirty="0" smtClean="0"/>
            </a:b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Subscribe Us For More Updates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106</TotalTime>
  <Words>76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Origin</vt:lpstr>
      <vt:lpstr>ANGULARJS MODULES , CONTROLLERS …</vt:lpstr>
      <vt:lpstr>What Is Module?.</vt:lpstr>
      <vt:lpstr>What Is Controller?.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Reddy</dc:creator>
  <cp:lastModifiedBy>Reddy</cp:lastModifiedBy>
  <cp:revision>69</cp:revision>
  <dcterms:created xsi:type="dcterms:W3CDTF">2017-09-01T12:29:32Z</dcterms:created>
  <dcterms:modified xsi:type="dcterms:W3CDTF">2017-09-02T07:03:47Z</dcterms:modified>
</cp:coreProperties>
</file>