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  <p:sldId id="260" r:id="rId3"/>
    <p:sldId id="261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54166FD-DFF8-4A3F-895F-AA3855873C4A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6412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5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418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4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4166FD-DFF8-4A3F-895F-AA3855873C4A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60658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835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39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0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97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4166FD-DFF8-4A3F-895F-AA3855873C4A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770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4166FD-DFF8-4A3F-895F-AA3855873C4A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830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54166FD-DFF8-4A3F-895F-AA3855873C4A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826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JS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WHATSMYSUGGESTION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5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Built-in-Event?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71600" y="1161535"/>
            <a:ext cx="9601200" cy="4705865"/>
          </a:xfrm>
        </p:spPr>
        <p:txBody>
          <a:bodyPr>
            <a:normAutofit/>
          </a:bodyPr>
          <a:lstStyle/>
          <a:p>
            <a:r>
              <a:rPr lang="en-US" sz="4000" dirty="0"/>
              <a:t>AngularJS comes with a bunch of mouse related events, keyboard related events and change related events to facilitate DOM interactions. </a:t>
            </a:r>
            <a:endParaRPr lang="en-US" sz="4000" dirty="0" smtClean="0"/>
          </a:p>
          <a:p>
            <a:r>
              <a:rPr lang="en-US" sz="4000" dirty="0" smtClean="0"/>
              <a:t>Its </a:t>
            </a:r>
            <a:r>
              <a:rPr lang="en-US" sz="4000" dirty="0"/>
              <a:t>allow you to add or </a:t>
            </a:r>
            <a:r>
              <a:rPr lang="en-US" sz="4000" dirty="0" smtClean="0"/>
              <a:t>attach custom </a:t>
            </a:r>
            <a:r>
              <a:rPr lang="en-US" sz="4000" dirty="0"/>
              <a:t>behavior against mouse, keyboard and change related events.</a:t>
            </a:r>
            <a:endParaRPr lang="en-US" sz="40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000" dirty="0"/>
              <a:t>ng-blur</a:t>
            </a:r>
          </a:p>
          <a:p>
            <a:r>
              <a:rPr lang="en-US" sz="4000" dirty="0"/>
              <a:t>ng-change</a:t>
            </a:r>
          </a:p>
          <a:p>
            <a:r>
              <a:rPr lang="en-US" sz="4000" dirty="0"/>
              <a:t>ng-click</a:t>
            </a:r>
          </a:p>
          <a:p>
            <a:r>
              <a:rPr lang="en-US" sz="4000" dirty="0"/>
              <a:t>ng-copy</a:t>
            </a:r>
          </a:p>
          <a:p>
            <a:r>
              <a:rPr lang="en-US" sz="4000" dirty="0"/>
              <a:t>ng-cut</a:t>
            </a:r>
          </a:p>
          <a:p>
            <a:r>
              <a:rPr lang="en-US" sz="4000" dirty="0"/>
              <a:t>ng-</a:t>
            </a:r>
            <a:r>
              <a:rPr lang="en-US" sz="4000" dirty="0" err="1"/>
              <a:t>dblclick</a:t>
            </a:r>
            <a:endParaRPr lang="en-US" sz="4000" dirty="0"/>
          </a:p>
          <a:p>
            <a:r>
              <a:rPr lang="en-US" sz="4000" dirty="0"/>
              <a:t>ng-focus</a:t>
            </a:r>
          </a:p>
          <a:p>
            <a:r>
              <a:rPr lang="en-US" sz="4000" dirty="0" smtClean="0"/>
              <a:t>ng-</a:t>
            </a:r>
            <a:r>
              <a:rPr lang="en-US" sz="4000" dirty="0" err="1" smtClean="0"/>
              <a:t>keydown</a:t>
            </a:r>
            <a:endParaRPr lang="en-US" sz="4000" dirty="0" smtClean="0"/>
          </a:p>
          <a:p>
            <a:r>
              <a:rPr lang="en-US" sz="4000" dirty="0"/>
              <a:t>ng-keypress</a:t>
            </a:r>
          </a:p>
          <a:p>
            <a:endParaRPr lang="en-US" sz="40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ng-</a:t>
            </a:r>
            <a:r>
              <a:rPr lang="en-US" sz="2800" dirty="0" err="1"/>
              <a:t>keyup</a:t>
            </a:r>
            <a:endParaRPr lang="en-US" sz="2800" dirty="0"/>
          </a:p>
          <a:p>
            <a:r>
              <a:rPr lang="en-US" sz="2500" dirty="0" smtClean="0"/>
              <a:t>ng-</a:t>
            </a:r>
            <a:r>
              <a:rPr lang="en-US" sz="2500" dirty="0" err="1" smtClean="0"/>
              <a:t>mousedown</a:t>
            </a:r>
            <a:endParaRPr lang="en-US" sz="2500" dirty="0"/>
          </a:p>
          <a:p>
            <a:r>
              <a:rPr lang="en-US" sz="2500" dirty="0"/>
              <a:t>ng-</a:t>
            </a:r>
            <a:r>
              <a:rPr lang="en-US" sz="2500" dirty="0" err="1"/>
              <a:t>mouseenter</a:t>
            </a:r>
            <a:endParaRPr lang="en-US" sz="2500" dirty="0"/>
          </a:p>
          <a:p>
            <a:r>
              <a:rPr lang="en-US" sz="2500" dirty="0"/>
              <a:t>ng-</a:t>
            </a:r>
            <a:r>
              <a:rPr lang="en-US" sz="2500" dirty="0" err="1"/>
              <a:t>mouseleave</a:t>
            </a:r>
            <a:endParaRPr lang="en-US" sz="2500" dirty="0"/>
          </a:p>
          <a:p>
            <a:r>
              <a:rPr lang="en-US" sz="2500" dirty="0"/>
              <a:t>ng-</a:t>
            </a:r>
            <a:r>
              <a:rPr lang="en-US" sz="2500" dirty="0" err="1"/>
              <a:t>mousemove</a:t>
            </a:r>
            <a:endParaRPr lang="en-US" sz="2500" dirty="0"/>
          </a:p>
          <a:p>
            <a:r>
              <a:rPr lang="en-US" sz="2500" dirty="0"/>
              <a:t>ng-</a:t>
            </a:r>
            <a:r>
              <a:rPr lang="en-US" sz="2500" dirty="0" err="1"/>
              <a:t>mouseover</a:t>
            </a:r>
            <a:endParaRPr lang="en-US" sz="2500" dirty="0"/>
          </a:p>
          <a:p>
            <a:r>
              <a:rPr lang="en-US" sz="2500" dirty="0"/>
              <a:t>ng-</a:t>
            </a:r>
            <a:r>
              <a:rPr lang="en-US" sz="2500" dirty="0" err="1"/>
              <a:t>mouseup</a:t>
            </a:r>
            <a:endParaRPr lang="en-US" sz="2500" dirty="0"/>
          </a:p>
          <a:p>
            <a:r>
              <a:rPr lang="en-US" sz="2500" dirty="0"/>
              <a:t>ng-paste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0</TotalTime>
  <Words>69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Franklin Gothic Book</vt:lpstr>
      <vt:lpstr>Crop</vt:lpstr>
      <vt:lpstr>Angular JS  Events</vt:lpstr>
      <vt:lpstr>What is Built-in-Event?</vt:lpstr>
      <vt:lpstr>Types Of Events</vt:lpstr>
      <vt:lpstr>Thank YOU</vt:lpstr>
    </vt:vector>
  </TitlesOfParts>
  <Company>Daimler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Sreedhar, Badepalli (623-Extern)</dc:creator>
  <cp:lastModifiedBy>Sreedhar, Badepalli (623-Extern)</cp:lastModifiedBy>
  <cp:revision>39</cp:revision>
  <dcterms:created xsi:type="dcterms:W3CDTF">2017-09-04T10:02:30Z</dcterms:created>
  <dcterms:modified xsi:type="dcterms:W3CDTF">2017-09-12T10:26:44Z</dcterms:modified>
</cp:coreProperties>
</file>