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Validation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AngularJS offers client-side form validation.</a:t>
            </a:r>
          </a:p>
          <a:p>
            <a:r>
              <a:rPr lang="en-US" sz="4000" dirty="0"/>
              <a:t>AngularJS monitors the state of the form and input fields (input, </a:t>
            </a:r>
            <a:r>
              <a:rPr lang="en-US" sz="4000" dirty="0" err="1"/>
              <a:t>textarea</a:t>
            </a:r>
            <a:r>
              <a:rPr lang="en-US" sz="4000" dirty="0"/>
              <a:t>, select), and lets you notify the user about the current state.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Simple validation</a:t>
            </a:r>
          </a:p>
          <a:p>
            <a:r>
              <a:rPr lang="en-US" sz="4000" dirty="0"/>
              <a:t>Validation using  pristine</a:t>
            </a:r>
          </a:p>
          <a:p>
            <a:r>
              <a:rPr lang="en-US" sz="4000" dirty="0" smtClean="0"/>
              <a:t>Validation </a:t>
            </a:r>
            <a:r>
              <a:rPr lang="en-US" sz="4000" dirty="0"/>
              <a:t>using </a:t>
            </a:r>
            <a:r>
              <a:rPr lang="en-US" sz="4000" dirty="0" smtClean="0"/>
              <a:t>dirty</a:t>
            </a:r>
            <a:endParaRPr lang="en-US" sz="4000" dirty="0"/>
          </a:p>
          <a:p>
            <a:r>
              <a:rPr lang="en-US" sz="4000" dirty="0" smtClean="0"/>
              <a:t>Validation </a:t>
            </a:r>
            <a:r>
              <a:rPr lang="en-US" sz="4000" dirty="0"/>
              <a:t>using </a:t>
            </a:r>
            <a:r>
              <a:rPr lang="en-US" sz="4000" dirty="0" smtClean="0"/>
              <a:t> valid</a:t>
            </a:r>
            <a:endParaRPr lang="en-US" sz="4000" dirty="0"/>
          </a:p>
          <a:p>
            <a:r>
              <a:rPr lang="en-US" sz="4000" dirty="0" smtClean="0"/>
              <a:t>Validation </a:t>
            </a:r>
            <a:r>
              <a:rPr lang="en-US" sz="4000" dirty="0"/>
              <a:t>using </a:t>
            </a:r>
            <a:r>
              <a:rPr lang="en-US" sz="4000" dirty="0" smtClean="0"/>
              <a:t> invalid</a:t>
            </a:r>
            <a:endParaRPr lang="en-US" sz="4000" dirty="0"/>
          </a:p>
          <a:p>
            <a:r>
              <a:rPr lang="en-US" sz="4000" dirty="0" smtClean="0"/>
              <a:t>Validation </a:t>
            </a:r>
            <a:r>
              <a:rPr lang="en-US" sz="4000" dirty="0"/>
              <a:t>using </a:t>
            </a:r>
            <a:r>
              <a:rPr lang="en-US" sz="4000" dirty="0" smtClean="0"/>
              <a:t>ng-show</a:t>
            </a:r>
            <a:endParaRPr lang="en-US" sz="4000" dirty="0"/>
          </a:p>
          <a:p>
            <a:r>
              <a:rPr lang="en-US" sz="4000" dirty="0" smtClean="0"/>
              <a:t>Validation </a:t>
            </a:r>
            <a:r>
              <a:rPr lang="en-US" sz="4000" dirty="0"/>
              <a:t>using </a:t>
            </a:r>
            <a:r>
              <a:rPr lang="en-US" sz="4000" dirty="0" smtClean="0"/>
              <a:t>ng-hide</a:t>
            </a:r>
          </a:p>
          <a:p>
            <a:r>
              <a:rPr lang="en-US" sz="4000" dirty="0" smtClean="0"/>
              <a:t>Custom Validation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Angular JS VALIDATION</vt:lpstr>
      <vt:lpstr>What is Validation?</vt:lpstr>
      <vt:lpstr>Types Of Validation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36</cp:revision>
  <dcterms:created xsi:type="dcterms:W3CDTF">2017-09-04T10:02:30Z</dcterms:created>
  <dcterms:modified xsi:type="dcterms:W3CDTF">2017-09-12T10:14:28Z</dcterms:modified>
</cp:coreProperties>
</file>