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</a:t>
            </a:r>
            <a:br>
              <a:rPr lang="en-US" dirty="0" smtClean="0"/>
            </a:br>
            <a:r>
              <a:rPr lang="en-US" b="1" dirty="0"/>
              <a:t>Includes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ng-Include?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/>
          </a:bodyPr>
          <a:lstStyle/>
          <a:p>
            <a:r>
              <a:rPr lang="en-US" sz="4000" b="1" dirty="0"/>
              <a:t>ng-include</a:t>
            </a:r>
            <a:r>
              <a:rPr lang="en-US" sz="4000" dirty="0"/>
              <a:t> </a:t>
            </a:r>
            <a:r>
              <a:rPr lang="en-US" sz="4000" dirty="0" smtClean="0"/>
              <a:t>is a directive.</a:t>
            </a:r>
          </a:p>
          <a:p>
            <a:r>
              <a:rPr lang="en-US" sz="4000" dirty="0" smtClean="0"/>
              <a:t>you </a:t>
            </a:r>
            <a:r>
              <a:rPr lang="en-US" sz="4000" dirty="0"/>
              <a:t>can include HTML content using the </a:t>
            </a:r>
            <a:r>
              <a:rPr lang="en-US" sz="4000" b="1" dirty="0"/>
              <a:t>ng-include</a:t>
            </a:r>
            <a:r>
              <a:rPr lang="en-US" sz="4000" dirty="0"/>
              <a:t> directive</a:t>
            </a:r>
            <a:endParaRPr lang="en-US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Angular JS  Includes</vt:lpstr>
      <vt:lpstr>What is ng-Include?</vt:lpstr>
      <vt:lpstr>Thank YOU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Sreedhar, Badepalli (623-Extern)</cp:lastModifiedBy>
  <cp:revision>41</cp:revision>
  <dcterms:created xsi:type="dcterms:W3CDTF">2017-09-04T10:02:30Z</dcterms:created>
  <dcterms:modified xsi:type="dcterms:W3CDTF">2017-09-13T10:53:25Z</dcterms:modified>
</cp:coreProperties>
</file>