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br>
              <a:rPr lang="en-US" dirty="0" smtClean="0"/>
            </a:br>
            <a:r>
              <a:rPr lang="en-US" b="1" dirty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AngularJS Global 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API stands for </a:t>
            </a:r>
            <a:r>
              <a:rPr lang="en-US" sz="4000" b="1" dirty="0"/>
              <a:t>A</a:t>
            </a:r>
            <a:r>
              <a:rPr lang="en-US" sz="4000" dirty="0"/>
              <a:t>pplication </a:t>
            </a:r>
            <a:r>
              <a:rPr lang="en-US" sz="4000" b="1" dirty="0"/>
              <a:t>P</a:t>
            </a:r>
            <a:r>
              <a:rPr lang="en-US" sz="4000" dirty="0"/>
              <a:t>rogramming </a:t>
            </a:r>
            <a:r>
              <a:rPr lang="en-US" sz="4000" b="1" dirty="0"/>
              <a:t>I</a:t>
            </a:r>
            <a:r>
              <a:rPr lang="en-US" sz="4000" dirty="0"/>
              <a:t>nterface</a:t>
            </a:r>
            <a:r>
              <a:rPr lang="en-US" sz="4000" dirty="0" smtClean="0"/>
              <a:t>.</a:t>
            </a:r>
            <a:endParaRPr lang="en-US" sz="4000" dirty="0" smtClean="0"/>
          </a:p>
          <a:p>
            <a:r>
              <a:rPr lang="en-US" sz="4000" dirty="0"/>
              <a:t>The AngularJS Global API is a set of global JavaScript functions for performing common tasks 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Comparing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Iterating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Converting data</a:t>
            </a:r>
          </a:p>
          <a:p>
            <a:r>
              <a:rPr lang="en-US" sz="4000" dirty="0"/>
              <a:t>The Global API functions are accessed using the angular object.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dirty="0"/>
              <a:t>angular.isString</a:t>
            </a:r>
            <a:r>
              <a:rPr lang="en-US" sz="3200" dirty="0" smtClean="0"/>
              <a:t>() and </a:t>
            </a:r>
            <a:r>
              <a:rPr lang="en-US" sz="3200" dirty="0"/>
              <a:t>angular.isNumber</a:t>
            </a:r>
            <a:r>
              <a:rPr lang="en-US" sz="3200" dirty="0" smtClean="0"/>
              <a:t>()?.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Returns true if the reference is a string </a:t>
            </a:r>
            <a:r>
              <a:rPr lang="en-US" sz="4800" dirty="0" smtClean="0"/>
              <a:t>and number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66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is angular.lowercase() and </a:t>
            </a:r>
            <a:r>
              <a:rPr lang="en-US" sz="3200" b="1" dirty="0"/>
              <a:t>angular.uppercase() </a:t>
            </a:r>
            <a:r>
              <a:rPr lang="en-US" sz="3200" b="1" dirty="0" smtClean="0"/>
              <a:t>?.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Converts a string </a:t>
            </a:r>
            <a:r>
              <a:rPr lang="en-US" sz="4800" dirty="0" smtClean="0"/>
              <a:t>cases to lowercase and uppercase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651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85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Angular JS  API</vt:lpstr>
      <vt:lpstr>What is AngularJS Global API?</vt:lpstr>
      <vt:lpstr>What is angular.isString() and angular.isNumber()?.</vt:lpstr>
      <vt:lpstr>What is angular.lowercase() and angular.uppercase() ?.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45</cp:revision>
  <dcterms:created xsi:type="dcterms:W3CDTF">2017-09-04T10:02:30Z</dcterms:created>
  <dcterms:modified xsi:type="dcterms:W3CDTF">2017-09-14T04:11:26Z</dcterms:modified>
</cp:coreProperties>
</file>