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60" r:id="rId3"/>
    <p:sldId id="264" r:id="rId4"/>
    <p:sldId id="265" r:id="rId5"/>
    <p:sldId id="266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6412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1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4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0658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3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0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7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77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30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826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 </a:t>
            </a:r>
            <a:br>
              <a:rPr lang="en-US" dirty="0" smtClean="0"/>
            </a:br>
            <a:r>
              <a:rPr lang="en-US" b="1" dirty="0" smtClean="0"/>
              <a:t>SPECIAL DIRECTIVES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WHATSMYSUGGESTION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/>
              <a:t>ng-switch Directive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977081"/>
            <a:ext cx="9601200" cy="3890319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/>
              <a:t> The ng-switch directive lets you hide/show HTML elements depending on an expression</a:t>
            </a:r>
            <a:r>
              <a:rPr lang="en-US" sz="4000" dirty="0" smtClean="0"/>
              <a:t>.</a:t>
            </a:r>
            <a:endParaRPr lang="en-US" sz="4000" dirty="0"/>
          </a:p>
          <a:p>
            <a:r>
              <a:rPr lang="en-US" sz="4000" dirty="0"/>
              <a:t>Child elements with the ng-switch-when directive will be displayed if it gets a match, otherwise the element, and its children will be removed</a:t>
            </a:r>
            <a:r>
              <a:rPr lang="en-US" sz="4000" dirty="0" smtClean="0"/>
              <a:t>.</a:t>
            </a:r>
            <a:endParaRPr lang="en-US" sz="4000" dirty="0"/>
          </a:p>
          <a:p>
            <a:r>
              <a:rPr lang="en-US" sz="4000" dirty="0"/>
              <a:t>You can also define a default section, by using the ng-switch-default directive, to show a section if none of the other sections get a match.</a:t>
            </a:r>
            <a:endParaRPr lang="en-US" sz="40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/>
              <a:t>ng-bind-template Directive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977081"/>
            <a:ext cx="9601200" cy="389031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 The ng-bind-template directive tells AngularJS to replace the content of an HTML element with the value of the given expressions</a:t>
            </a:r>
            <a:r>
              <a:rPr lang="en-US" sz="4000" dirty="0" smtClean="0"/>
              <a:t>.</a:t>
            </a:r>
            <a:endParaRPr lang="en-US" sz="4000" dirty="0"/>
          </a:p>
          <a:p>
            <a:r>
              <a:rPr lang="en-US" sz="4000" dirty="0"/>
              <a:t>Use the ng-bind-template directive when you want to bind more than one expression to your HTML element.</a:t>
            </a:r>
            <a:endParaRPr lang="en-US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26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/>
              <a:t>ng-class Directive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977081"/>
            <a:ext cx="9601200" cy="3890319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 The ng-class directive dynamically binds one or more CSS classes to an HTML element.</a:t>
            </a:r>
          </a:p>
          <a:p>
            <a:r>
              <a:rPr lang="en-US" sz="4000" dirty="0"/>
              <a:t>The value of the ng-class directive can be a string, an object, or an array.</a:t>
            </a:r>
          </a:p>
          <a:p>
            <a:r>
              <a:rPr lang="en-US" sz="4000" dirty="0"/>
              <a:t>If it is a string, it should contain one or more, space-separated class names.</a:t>
            </a:r>
            <a:endParaRPr lang="en-US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15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/>
              <a:t>ng-class-even Directive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977081"/>
            <a:ext cx="9601200" cy="3890319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The </a:t>
            </a:r>
            <a:r>
              <a:rPr lang="en-US" sz="4000" dirty="0"/>
              <a:t>ng-class-even directive dynamically binds one or more CSS classes to an HTML element, but will take effect only on every other (even) appearance of the HTML element.</a:t>
            </a:r>
          </a:p>
          <a:p>
            <a:r>
              <a:rPr lang="en-US" sz="4000" dirty="0"/>
              <a:t>The ng-class-even directive will only work if it is used together with the ng-repeat directive.</a:t>
            </a:r>
          </a:p>
          <a:p>
            <a:r>
              <a:rPr lang="en-US" sz="4000" dirty="0"/>
              <a:t>The ng-class-even directive is perfect for styling items in a list or rows in a table, but it can be used on any HTML element.</a:t>
            </a:r>
            <a:endParaRPr lang="en-US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26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/>
              <a:t>ng-class-odd Directive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977081"/>
            <a:ext cx="9601200" cy="3890319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/>
              <a:t>The ng-class-odd directive dynamically binds one or more CSS classes to an HTML element, but will take effect only on every other (odd) appearance of the HTML element.</a:t>
            </a:r>
          </a:p>
          <a:p>
            <a:r>
              <a:rPr lang="en-US" sz="4000" dirty="0"/>
              <a:t>The ng-class-odd directive will only work if it is used together with the ng-repeat directive.</a:t>
            </a:r>
          </a:p>
          <a:p>
            <a:r>
              <a:rPr lang="en-US" sz="4000" dirty="0"/>
              <a:t>The ng-class-odd directive is perfect for styling items in a list or rows in a table, but it can be used on any HTML element.</a:t>
            </a:r>
            <a:endParaRPr lang="en-US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74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/>
              <a:t>ng-</a:t>
            </a:r>
            <a:r>
              <a:rPr lang="en-US" b="1" dirty="0" err="1"/>
              <a:t>maxlength</a:t>
            </a:r>
            <a:r>
              <a:rPr lang="en-US" b="1" dirty="0"/>
              <a:t> and ng-</a:t>
            </a:r>
            <a:r>
              <a:rPr lang="en-US" b="1" dirty="0" err="1"/>
              <a:t>minlength</a:t>
            </a:r>
            <a:r>
              <a:rPr lang="en-US" b="1" dirty="0"/>
              <a:t> Directive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977081"/>
            <a:ext cx="9601200" cy="3890319"/>
          </a:xfrm>
        </p:spPr>
        <p:txBody>
          <a:bodyPr>
            <a:normAutofit/>
          </a:bodyPr>
          <a:lstStyle/>
          <a:p>
            <a:r>
              <a:rPr lang="en-US" sz="4000" dirty="0"/>
              <a:t>The ng-</a:t>
            </a:r>
            <a:r>
              <a:rPr lang="en-US" sz="4000" dirty="0" err="1"/>
              <a:t>maxlength</a:t>
            </a:r>
            <a:r>
              <a:rPr lang="en-US" sz="4000" dirty="0"/>
              <a:t> and ng-</a:t>
            </a:r>
            <a:r>
              <a:rPr lang="en-US" sz="4000" dirty="0" err="1"/>
              <a:t>minlength</a:t>
            </a:r>
            <a:r>
              <a:rPr lang="en-US" sz="4000" dirty="0"/>
              <a:t> directive adds a restriction to an input field, and to the validator of the form.</a:t>
            </a:r>
            <a:endParaRPr lang="en-US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51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367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Angular JS  SPECIAL DIRECTIVES</vt:lpstr>
      <vt:lpstr>What is ng-switch Directive?</vt:lpstr>
      <vt:lpstr>What is ng-bind-template Directive?</vt:lpstr>
      <vt:lpstr>What is ng-class Directive?</vt:lpstr>
      <vt:lpstr>What is ng-class-even Directive?</vt:lpstr>
      <vt:lpstr>What is ng-class-odd Directive?</vt:lpstr>
      <vt:lpstr>What is ng-maxlength and ng-minlength Directive?</vt:lpstr>
      <vt:lpstr>Thank YOU</vt:lpstr>
    </vt:vector>
  </TitlesOfParts>
  <Company>Daimler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Sreedhar, Badepalli (623-Extern)</dc:creator>
  <cp:lastModifiedBy>Sreedhar, Badepalli (623-Extern)</cp:lastModifiedBy>
  <cp:revision>50</cp:revision>
  <dcterms:created xsi:type="dcterms:W3CDTF">2017-09-04T10:02:30Z</dcterms:created>
  <dcterms:modified xsi:type="dcterms:W3CDTF">2017-09-15T05:03:00Z</dcterms:modified>
</cp:coreProperties>
</file>