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Services PART - 2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$rootScope?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AngularJS $rootScope service in AngularJS provide access to the application's main and top level scope.</a:t>
            </a:r>
          </a:p>
          <a:p>
            <a:r>
              <a:rPr lang="en-US" sz="4000" dirty="0" smtClean="0"/>
              <a:t>$</a:t>
            </a:r>
            <a:r>
              <a:rPr lang="en-US" sz="4000" dirty="0"/>
              <a:t>rootScope allows to create property and methods on a root scope that will be available to the all child scopes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$anchorScroll?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AngularJS $anchorScroll service can be used in conjunction with hyperlink in mark-up to automatically scroll to other part of the page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$log?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8141"/>
            <a:ext cx="9601200" cy="426925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 The AngularJS $log service is used to write error, info, warning and debugging into the browser's console.</a:t>
            </a:r>
          </a:p>
          <a:p>
            <a:r>
              <a:rPr lang="en-US" sz="4000" dirty="0"/>
              <a:t> The $log service is used to simple simplify debugging and troubleshooting. </a:t>
            </a:r>
          </a:p>
          <a:p>
            <a:r>
              <a:rPr lang="en-US" sz="4000" dirty="0"/>
              <a:t> It includes all the methods to log the error, information, warning and debug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$document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5762"/>
            <a:ext cx="9601200" cy="435163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The AngularJS $document is wrapper for the browser's window.document object.</a:t>
            </a:r>
          </a:p>
          <a:p>
            <a:r>
              <a:rPr lang="en-US" sz="4000" dirty="0"/>
              <a:t> The $document is a jQuery collection, not a direct reference to the HTML document object.</a:t>
            </a:r>
          </a:p>
          <a:p>
            <a:r>
              <a:rPr lang="en-US" sz="4000" dirty="0"/>
              <a:t> When use $document into AngularJS application, it returns a jQuery collection (or jQLite collection) that contains the document object and its </a:t>
            </a:r>
            <a:r>
              <a:rPr lang="en-US" sz="4000" dirty="0" smtClean="0"/>
              <a:t>properties.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$</a:t>
            </a:r>
            <a:r>
              <a:rPr lang="en-US" dirty="0"/>
              <a:t>filter?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5762"/>
            <a:ext cx="9601200" cy="4351638"/>
          </a:xfrm>
        </p:spPr>
        <p:txBody>
          <a:bodyPr>
            <a:normAutofit/>
          </a:bodyPr>
          <a:lstStyle/>
          <a:p>
            <a:r>
              <a:rPr lang="en-US" sz="4000" dirty="0"/>
              <a:t>The AngularJS $filter service is used for formatting data displayed to the user.</a:t>
            </a:r>
          </a:p>
          <a:p>
            <a:r>
              <a:rPr lang="en-US" sz="4000" dirty="0"/>
              <a:t> The $filter service works with AngularJS built in filter like uppercase, lowercase, currency, </a:t>
            </a:r>
            <a:r>
              <a:rPr lang="en-US" sz="4000" dirty="0" err="1"/>
              <a:t>orderby</a:t>
            </a:r>
            <a:r>
              <a:rPr lang="en-US" sz="4000" dirty="0"/>
              <a:t> etc.</a:t>
            </a:r>
          </a:p>
          <a:p>
            <a:r>
              <a:rPr lang="en-US" sz="4000"/>
              <a:t> It can be used with custom filter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256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Angular JS Services PART - 2 </vt:lpstr>
      <vt:lpstr>What is $rootScope?</vt:lpstr>
      <vt:lpstr>What is $anchorScroll?</vt:lpstr>
      <vt:lpstr>What is $log?</vt:lpstr>
      <vt:lpstr>What is $document?</vt:lpstr>
      <vt:lpstr>What is $filter?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27</cp:revision>
  <dcterms:created xsi:type="dcterms:W3CDTF">2017-09-04T10:02:30Z</dcterms:created>
  <dcterms:modified xsi:type="dcterms:W3CDTF">2017-09-06T05:15:06Z</dcterms:modified>
</cp:coreProperties>
</file>