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$routeProvider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>
            <a:normAutofit fontScale="92500" lnSpcReduction="20000"/>
          </a:bodyPr>
          <a:lstStyle/>
          <a:p>
            <a:endParaRPr lang="en-US" sz="4000" dirty="0"/>
          </a:p>
          <a:p>
            <a:r>
              <a:rPr lang="en-US" sz="4000" dirty="0"/>
              <a:t>AngularJS provides you built in provider called $routeProvider.</a:t>
            </a:r>
          </a:p>
          <a:p>
            <a:r>
              <a:rPr lang="en-US" sz="4000" dirty="0"/>
              <a:t>The $routeProvider is what creates the $route service. </a:t>
            </a:r>
          </a:p>
          <a:p>
            <a:r>
              <a:rPr lang="en-US" sz="4000" dirty="0"/>
              <a:t>In order to configure $routeProvider, you need to use module's </a:t>
            </a:r>
            <a:r>
              <a:rPr lang="en-US" sz="4000" dirty="0" err="1"/>
              <a:t>config</a:t>
            </a:r>
            <a:r>
              <a:rPr lang="en-US" sz="4000" dirty="0"/>
              <a:t>() function, which takes the $routeProvider as parameter.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898822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The $routeProvider is configured with the help of when() and otherwise() functions. </a:t>
            </a:r>
          </a:p>
          <a:p>
            <a:r>
              <a:rPr lang="en-US" sz="4000" dirty="0"/>
              <a:t>The when() function takes a route path and a JavaScript object as parameters.</a:t>
            </a:r>
          </a:p>
          <a:p>
            <a:r>
              <a:rPr lang="en-US" sz="4000" dirty="0"/>
              <a:t>The route path is matched against the part of the URL after the # when the application is loaded.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1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89221" y="1709351"/>
            <a:ext cx="9601200" cy="421365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The JavaScript object contains two properties named templateUrl and controller.</a:t>
            </a:r>
          </a:p>
          <a:p>
            <a:r>
              <a:rPr lang="en-US" sz="4000" dirty="0"/>
              <a:t>The templateUrl property tells which HTML template AngularJS should load and display inside the div with the ngView directive. </a:t>
            </a:r>
          </a:p>
          <a:p>
            <a:r>
              <a:rPr lang="en-US" sz="4000" dirty="0"/>
              <a:t>The controller property tells which of your controller functions that should be used with the HTML template.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7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8076" y="223451"/>
            <a:ext cx="9601200" cy="1485900"/>
          </a:xfrm>
        </p:spPr>
        <p:txBody>
          <a:bodyPr/>
          <a:lstStyle/>
          <a:p>
            <a:r>
              <a:rPr lang="en-US" dirty="0" smtClean="0"/>
              <a:t>$routeProvider Use?.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89221" y="1709351"/>
            <a:ext cx="9601200" cy="4213654"/>
          </a:xfrm>
        </p:spPr>
        <p:txBody>
          <a:bodyPr>
            <a:normAutofit/>
          </a:bodyPr>
          <a:lstStyle/>
          <a:p>
            <a:r>
              <a:rPr lang="en-US" sz="4000" dirty="0"/>
              <a:t> Routing divide your application into logical views and as on requirement it loads view into the single page. </a:t>
            </a:r>
            <a:endParaRPr lang="en-US" sz="4000" dirty="0" smtClean="0"/>
          </a:p>
          <a:p>
            <a:r>
              <a:rPr lang="en-US" sz="4000" dirty="0"/>
              <a:t> This concept makes your application code more manageable.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87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Angular JS Routing</vt:lpstr>
      <vt:lpstr>What is $routeProvider?</vt:lpstr>
      <vt:lpstr>Cont.…..</vt:lpstr>
      <vt:lpstr>Cont.…..</vt:lpstr>
      <vt:lpstr>$routeProvider Use?.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40</cp:revision>
  <dcterms:created xsi:type="dcterms:W3CDTF">2017-09-04T10:02:30Z</dcterms:created>
  <dcterms:modified xsi:type="dcterms:W3CDTF">2017-09-07T04:48:03Z</dcterms:modified>
</cp:coreProperties>
</file>