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6412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5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41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4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0658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83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9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0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97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77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830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826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 Services PART - </a:t>
            </a:r>
            <a:r>
              <a:rPr lang="en-US" dirty="0" smtClean="0"/>
              <a:t>3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WHATSMYSUGGESTION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5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$cookies?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AngularJS $cookies service is used to read, write and delete browser cookies. The cookie feature is available in angular-cookies.min.js file.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$cacheFactory?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/>
              <a:t>The AngularJS $cacheFactory is used to construct cache objects and store key value info into the cache object.</a:t>
            </a:r>
          </a:p>
          <a:p>
            <a:r>
              <a:rPr lang="en-US" sz="4000" dirty="0"/>
              <a:t> The $cacheFactory provides put, get, remove and filter methods which helps to add key value into the cache and get back value based on provided key.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$rootElement?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98141"/>
            <a:ext cx="9601200" cy="4269259"/>
          </a:xfrm>
        </p:spPr>
        <p:txBody>
          <a:bodyPr>
            <a:normAutofit fontScale="92500"/>
          </a:bodyPr>
          <a:lstStyle/>
          <a:p>
            <a:r>
              <a:rPr lang="en-US" sz="4000" dirty="0"/>
              <a:t>In AngularJS, bootstrap process is started with "ng-app" directive which is root element. </a:t>
            </a:r>
          </a:p>
          <a:p>
            <a:r>
              <a:rPr lang="en-US" sz="4000" dirty="0"/>
              <a:t>This root element can be declared in any DOM element such as &lt;html&gt;, &lt;body&gt; or in &lt;div&gt; tags to start bootstrap process.</a:t>
            </a:r>
          </a:p>
          <a:p>
            <a:r>
              <a:rPr lang="en-US" sz="4000" dirty="0"/>
              <a:t>This element can be accessed using $rootElement service provided by AngularJS.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159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Angular JS Services PART - 3 </vt:lpstr>
      <vt:lpstr>What is $cookies?</vt:lpstr>
      <vt:lpstr>What is $cacheFactory?</vt:lpstr>
      <vt:lpstr>What is $rootElement?</vt:lpstr>
      <vt:lpstr>Thank YOU</vt:lpstr>
    </vt:vector>
  </TitlesOfParts>
  <Company>Daimler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Sreedhar, Badepalli (623-Extern)</dc:creator>
  <cp:lastModifiedBy>Sreedhar, Badepalli (623-Extern)</cp:lastModifiedBy>
  <cp:revision>33</cp:revision>
  <dcterms:created xsi:type="dcterms:W3CDTF">2017-09-04T10:02:30Z</dcterms:created>
  <dcterms:modified xsi:type="dcterms:W3CDTF">2017-09-07T04:35:50Z</dcterms:modified>
</cp:coreProperties>
</file>