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5e697b1a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45e697b1a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5e697b1a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5e697b1a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5788bda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5788bda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4956c6a0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4956c6a0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5e697b1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5e697b1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노드포트는 모든 워커 노드의 특정 포트를 열고 여기로 오는 모든 요청을 노드포트 서비스로 전달하고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노드포트 서비스는 포트를 중복 사용할 수 없음.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1개의 노드포트에 1개의 디플로이먼트만 적용됨.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여러개의 디플로이먼트와 그만큼의 노드포트 서비스를 구동해야 할 경우 필요.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595959"/>
                </a:solidFill>
              </a:rPr>
              <a:t>고유한 주소를 제공해 사용 목적에 따라 다른 응답을 제공할 수 있음.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48f62ec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48f62ec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462620f2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462620f2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e095b150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e095b150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5e697b1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5e697b1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컨트롤러의 역할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5e697b1a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5e697b1a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컨트롤러의 역할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7eed8be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47eed8be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7eed8be1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7eed8be1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09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서비스-Ingress/LoadBalancer</a:t>
            </a:r>
            <a:endParaRPr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발표자:권준혁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584835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175" y="2397175"/>
            <a:ext cx="58674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45013"/>
            <a:ext cx="5895975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213" y="2416700"/>
            <a:ext cx="58769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2.Load Balancer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LoadBalancer란?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파드에 쏠린 부하를 분산시키는 기능.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출처:https://youngkyonyou.github.io/kubernetes/2021/08/01/Kubernetes-MetalLB-3.3.4.html</a:t>
            </a:r>
            <a:endParaRPr sz="1500"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254" y="706025"/>
            <a:ext cx="4673749" cy="27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3.MetalLB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온프레미스 환경에서 로드밸런서를 사용할수 있게 고안된 프로젝트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91"/>
              <a:t>출처:https://youngkyonyou.github.io/kubernetes/2021/08/01/Kubernetes-MetalLB-3.3.4.html</a:t>
            </a:r>
            <a:endParaRPr sz="1591"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400" y="1799521"/>
            <a:ext cx="5206050" cy="269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1.Ingress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Ingress란? 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200"/>
              <a:t>출처:https://subicura.com/k8s/guide/ingress.html#ingress-%E1%84%86%E1%85%A1%E1%86%AB%E1%84%83%E1%85%B3%E1%86%AF%E1%84%80%E1%85%B5</a:t>
            </a:r>
            <a:endParaRPr sz="12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775" y="-12"/>
            <a:ext cx="5116500" cy="35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1.2 인그레스 컨트롤러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사용자는 노드마다 설정된 노드포트를 통해 노드포트 서비스로 접속.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노드포트 서비스를 NGINX 인그레스 컨트롤러로 구성한다.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NGINX 인그레스 컨트롤러는 사용자의 접속 경로에 따라 적합한 클러스터 IP서비스로 경로를 제공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클러스터 IP서비스는 사용자를 해당 파드로 연결해 줌.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1.3 인그레스 실습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테스트용 디플로이먼트 2개 배포	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87" y="1875600"/>
            <a:ext cx="8660825" cy="158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인그레스 컨트롤러 설치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50" y="1609163"/>
            <a:ext cx="70866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인그레스 </a:t>
            </a:r>
            <a:r>
              <a:rPr lang="ko"/>
              <a:t>설정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ingress-config.yaml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ko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225" y="727075"/>
            <a:ext cx="40386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인그레스 설정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ingress.yaml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13" y="604838"/>
            <a:ext cx="421957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kubectl expose deployment in-hname-pod –name=hname-svc-default —port=80,443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kubectl expose deployment in-ip-pod –name=ip-svc —port=80,443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