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1" r:id="rId3"/>
    <p:sldId id="263" r:id="rId4"/>
    <p:sldId id="262" r:id="rId5"/>
    <p:sldId id="264" r:id="rId6"/>
    <p:sldId id="266" r:id="rId7"/>
    <p:sldId id="265" r:id="rId8"/>
    <p:sldId id="257" r:id="rId9"/>
    <p:sldId id="267" r:id="rId10"/>
    <p:sldId id="270" r:id="rId11"/>
    <p:sldId id="268" r:id="rId12"/>
    <p:sldId id="269" r:id="rId13"/>
    <p:sldId id="260" r:id="rId1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12"/>
    <p:restoredTop sz="94694"/>
  </p:normalViewPr>
  <p:slideViewPr>
    <p:cSldViewPr snapToGrid="0" snapToObjects="1">
      <p:cViewPr varScale="1">
        <p:scale>
          <a:sx n="115" d="100"/>
          <a:sy n="115" d="100"/>
        </p:scale>
        <p:origin x="24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9846-636D-A64A-B635-F15B81149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8B434-5B4B-E740-9629-0E89B2999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0C824-9851-7A4A-ACCA-FD099A0C3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F158-6C06-8F4C-A7CC-42B8446A5A4B}" type="datetimeFigureOut">
              <a:rPr lang="en-KR" smtClean="0"/>
              <a:t>2021/04/24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C7CB3-3B4E-8245-870F-5E8F151EE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B0C8E-7AB1-FF4C-9431-0745A67DC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A5B9-F0F8-3D47-9D64-7D9FAED24E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05098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AF52-EB8F-A94D-9A4A-FED2257A6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E93E7B-408A-7747-9C34-96635F366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81032-E7CF-C942-A5AC-F605F99A9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F158-6C06-8F4C-A7CC-42B8446A5A4B}" type="datetimeFigureOut">
              <a:rPr lang="en-KR" smtClean="0"/>
              <a:t>2021/04/24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67011-2CC4-C34D-A080-6FAB7B71E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3517E-9089-FD47-A6FA-D7B0EA4B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A5B9-F0F8-3D47-9D64-7D9FAED24E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8772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BF45D3-E504-2444-8059-E17208C2E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F2AB1-2F52-2F4A-AD3B-92CD65AF0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5B60A-6CE0-AF4C-BA40-7E047441B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F158-6C06-8F4C-A7CC-42B8446A5A4B}" type="datetimeFigureOut">
              <a:rPr lang="en-KR" smtClean="0"/>
              <a:t>2021/04/24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2E43C-8231-D441-A1FC-CCB05A952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B76B3-D161-544A-A064-5957F6F1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A5B9-F0F8-3D47-9D64-7D9FAED24E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49700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220C9-6742-7B4D-BEC5-7F5F2534C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596CF-611A-C340-8457-FBACCF000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E628C-745C-384A-8D5B-E50CCC68F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F158-6C06-8F4C-A7CC-42B8446A5A4B}" type="datetimeFigureOut">
              <a:rPr lang="en-KR" smtClean="0"/>
              <a:t>2021/04/24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4E543-10D0-DF4E-B00A-0408C4F43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40013-F3CC-C44F-95C8-F8B10173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A5B9-F0F8-3D47-9D64-7D9FAED24E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5931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38310-C71E-CA46-86E5-B7B9C578A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7BD89-3270-BD40-B902-5B1C9801A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A4256-1392-124A-AB14-ADE6A70F2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F158-6C06-8F4C-A7CC-42B8446A5A4B}" type="datetimeFigureOut">
              <a:rPr lang="en-KR" smtClean="0"/>
              <a:t>2021/04/24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EE9AB-044F-4044-B917-60FC57E6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0CA02-BE9B-0045-B819-238D7CF6A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A5B9-F0F8-3D47-9D64-7D9FAED24E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0257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617EB-230A-3048-95CB-F995FC4EC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9D506-5E44-E94E-8948-BD328B82C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2E347-63FF-4644-BBFE-51FA7A3AE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A50F8-AF27-0C47-AB78-0FEEFD954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F158-6C06-8F4C-A7CC-42B8446A5A4B}" type="datetimeFigureOut">
              <a:rPr lang="en-KR" smtClean="0"/>
              <a:t>2021/04/24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1CAD6-95A9-C64D-963C-B5CDAA14E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1B70F-71BA-CD4C-B2F9-A57DBC63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A5B9-F0F8-3D47-9D64-7D9FAED24E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3041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D067B-7503-B349-A317-C5F93045F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5F7BC-0122-704A-80F6-D2AE20E1E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FB931-5655-2B47-83F5-C499E6E85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331CDC-DBB9-B14C-B0B0-FB0FB4DF17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126ED9-A022-124E-AEAA-08FF67806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2B171A-2E81-FA4B-82CE-7D94BE73A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F158-6C06-8F4C-A7CC-42B8446A5A4B}" type="datetimeFigureOut">
              <a:rPr lang="en-KR" smtClean="0"/>
              <a:t>2021/04/24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1935DF-C22F-F04B-9BE1-0F4489CE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917876-6FC4-F148-BB79-7840F86AF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A5B9-F0F8-3D47-9D64-7D9FAED24E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6278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4534-7AD0-E040-9D1B-A95BD72B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565568-B037-404E-9DF3-E6086C7D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F158-6C06-8F4C-A7CC-42B8446A5A4B}" type="datetimeFigureOut">
              <a:rPr lang="en-KR" smtClean="0"/>
              <a:t>2021/04/24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38B3E6-33F9-C345-A928-4B9F4908B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41A6A0-1566-8243-9D14-1DE578A67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A5B9-F0F8-3D47-9D64-7D9FAED24E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88843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CBE465-CAEA-9543-ADB1-80B9846AE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F158-6C06-8F4C-A7CC-42B8446A5A4B}" type="datetimeFigureOut">
              <a:rPr lang="en-KR" smtClean="0"/>
              <a:t>2021/04/24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FD8493-07F4-6245-82BF-652CAFA5E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776E4-B31E-314E-8EC9-AA9F45E75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A5B9-F0F8-3D47-9D64-7D9FAED24E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87758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136A-0715-AF45-89D6-94CD0871A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94D9B-8F73-DF48-9A31-B087902BD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8B435-9E1F-EE4F-9526-2DB7247EA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B014B-06E4-614C-A658-E6188735F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F158-6C06-8F4C-A7CC-42B8446A5A4B}" type="datetimeFigureOut">
              <a:rPr lang="en-KR" smtClean="0"/>
              <a:t>2021/04/24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9EFF9-53B4-9040-A450-A8EA6A141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06146-AEFA-5D47-89D0-4A427B55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A5B9-F0F8-3D47-9D64-7D9FAED24E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188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D4CAE-D18F-D847-A895-628728AD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C818BC-D09C-C345-9EAB-545217D11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94FFD-960E-FD44-BDF5-781C41ECC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4A2D9-8AE0-6045-9663-26631E70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F158-6C06-8F4C-A7CC-42B8446A5A4B}" type="datetimeFigureOut">
              <a:rPr lang="en-KR" smtClean="0"/>
              <a:t>2021/04/24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6A035-88E2-1B44-B324-0FF394F23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32213-A6BB-D840-AB01-11A62E14D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A5B9-F0F8-3D47-9D64-7D9FAED24E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3536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2236E-5E65-6340-95C2-59BB9251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54B0D-DE24-A747-8DBB-029FF1D4B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00A6A-D405-ED4B-9B41-14F06DBFD9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5F158-6C06-8F4C-A7CC-42B8446A5A4B}" type="datetimeFigureOut">
              <a:rPr lang="en-KR" smtClean="0"/>
              <a:t>2021/04/24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F64BE-E2DA-8B49-AA22-FC217F8AA6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D1F53-BFB0-8549-854E-4C3C0E35D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6A5B9-F0F8-3D47-9D64-7D9FAED24E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2351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BC52C-4715-3044-97DB-B4B38C1E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Replicaset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75030-CDF0-1341-85AE-E4D3B06DC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ReplicaSet</a:t>
            </a:r>
            <a:r>
              <a:rPr lang="ko-KR" altLang="en-US" dirty="0"/>
              <a:t>은 </a:t>
            </a:r>
            <a:r>
              <a:rPr lang="en-US" dirty="0"/>
              <a:t>Pod</a:t>
            </a:r>
            <a:r>
              <a:rPr lang="ko-KR" altLang="en-US" dirty="0" err="1"/>
              <a:t>를</a:t>
            </a:r>
            <a:r>
              <a:rPr lang="ko-KR" altLang="en-US" dirty="0"/>
              <a:t> 복제하고</a:t>
            </a:r>
            <a:r>
              <a:rPr lang="en-US" altLang="ko-KR" dirty="0"/>
              <a:t>, </a:t>
            </a:r>
            <a:r>
              <a:rPr lang="ko-KR" altLang="en-US" dirty="0"/>
              <a:t>복제된 </a:t>
            </a:r>
            <a:r>
              <a:rPr lang="en-US" dirty="0"/>
              <a:t>Pod</a:t>
            </a:r>
            <a:r>
              <a:rPr lang="ko-KR" altLang="en-US" dirty="0"/>
              <a:t>의 개수를 지속적으로 유지함</a:t>
            </a:r>
            <a:r>
              <a:rPr lang="en-US" altLang="ko-KR" dirty="0"/>
              <a:t>.</a:t>
            </a:r>
            <a:endParaRPr lang="en-US" dirty="0"/>
          </a:p>
          <a:p>
            <a:r>
              <a:rPr lang="en-US" dirty="0"/>
              <a:t>Replication controller</a:t>
            </a:r>
            <a:r>
              <a:rPr lang="ko-KR" altLang="en-US" dirty="0" err="1"/>
              <a:t>와의</a:t>
            </a:r>
            <a:r>
              <a:rPr lang="ko-KR" altLang="en-US" dirty="0"/>
              <a:t> 가장 큰 차이점은 </a:t>
            </a:r>
            <a:r>
              <a:rPr lang="en-US" altLang="ko-KR" dirty="0"/>
              <a:t>selector</a:t>
            </a:r>
            <a:r>
              <a:rPr lang="ko-KR" altLang="en-US" dirty="0"/>
              <a:t>의 </a:t>
            </a:r>
            <a:r>
              <a:rPr lang="en-US" altLang="ko-KR" dirty="0" err="1"/>
              <a:t>matchExpressions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Replicaset</a:t>
            </a:r>
            <a:r>
              <a:rPr lang="ko-KR" altLang="en-US" dirty="0"/>
              <a:t>은 </a:t>
            </a:r>
            <a:r>
              <a:rPr lang="en-US" altLang="ko-KR" dirty="0"/>
              <a:t>pod</a:t>
            </a:r>
            <a:r>
              <a:rPr lang="ko-KR" altLang="en-US" dirty="0"/>
              <a:t>집합의 </a:t>
            </a:r>
            <a:r>
              <a:rPr lang="en-US" dirty="0"/>
              <a:t>owner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모든 </a:t>
            </a:r>
            <a:r>
              <a:rPr lang="en-US" altLang="ko-KR" dirty="0"/>
              <a:t>dependent</a:t>
            </a:r>
            <a:r>
              <a:rPr lang="ko-KR" altLang="en-US" dirty="0"/>
              <a:t> 오브젝트는 소유하는 오브젝트를 </a:t>
            </a:r>
            <a:r>
              <a:rPr lang="ko-KR" altLang="en-US" dirty="0" err="1"/>
              <a:t>가르키는</a:t>
            </a:r>
            <a:r>
              <a:rPr lang="ko-KR" altLang="en-US" dirty="0"/>
              <a:t> </a:t>
            </a:r>
            <a:r>
              <a:rPr lang="en-US" dirty="0" err="1"/>
              <a:t>metadata.ownerReferences</a:t>
            </a:r>
            <a:r>
              <a:rPr lang="en-US" dirty="0"/>
              <a:t> </a:t>
            </a:r>
            <a:r>
              <a:rPr lang="ko-KR" altLang="en-US" dirty="0"/>
              <a:t>필드를 가지고 있음</a:t>
            </a:r>
            <a:r>
              <a:rPr lang="en-US" altLang="ko-KR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9A31CE-7E6E-4845-8519-14464D1E6FA2}"/>
              </a:ext>
            </a:extLst>
          </p:cNvPr>
          <p:cNvSpPr/>
          <p:nvPr/>
        </p:nvSpPr>
        <p:spPr>
          <a:xfrm>
            <a:off x="2186660" y="5641545"/>
            <a:ext cx="5206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KR" dirty="0"/>
              <a:t>kubectl get pods &lt;name&gt; --output=yaml 로 확인가능</a:t>
            </a:r>
          </a:p>
        </p:txBody>
      </p:sp>
    </p:spTree>
    <p:extLst>
      <p:ext uri="{BB962C8B-B14F-4D97-AF65-F5344CB8AC3E}">
        <p14:creationId xmlns:p14="http://schemas.microsoft.com/office/powerpoint/2010/main" val="2887650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0FF0A6-101C-7949-85B0-ADC2C911C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81" y="142875"/>
            <a:ext cx="6456395" cy="49735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27CF83-2A14-B549-A61A-FADCBA87B4BD}"/>
              </a:ext>
            </a:extLst>
          </p:cNvPr>
          <p:cNvSpPr txBox="1"/>
          <p:nvPr/>
        </p:nvSpPr>
        <p:spPr>
          <a:xfrm>
            <a:off x="985838" y="5529263"/>
            <a:ext cx="177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Kubectl</a:t>
            </a:r>
            <a:r>
              <a:rPr lang="en-US" dirty="0"/>
              <a:t> get node</a:t>
            </a:r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00B14C-BFCC-6B40-B8E9-90B18A0DAD07}"/>
              </a:ext>
            </a:extLst>
          </p:cNvPr>
          <p:cNvSpPr txBox="1"/>
          <p:nvPr/>
        </p:nvSpPr>
        <p:spPr>
          <a:xfrm>
            <a:off x="985838" y="6069659"/>
            <a:ext cx="3691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KR" dirty="0"/>
              <a:t>ubectl label node minikube disk=ssd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56D722-7E61-BE43-9376-0C8878EB9D39}"/>
              </a:ext>
            </a:extLst>
          </p:cNvPr>
          <p:cNvSpPr txBox="1"/>
          <p:nvPr/>
        </p:nvSpPr>
        <p:spPr>
          <a:xfrm>
            <a:off x="5338660" y="5607994"/>
            <a:ext cx="21755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KR" dirty="0"/>
              <a:t>ode </a:t>
            </a:r>
            <a:r>
              <a:rPr lang="ko-KR" altLang="en-US" dirty="0"/>
              <a:t>확인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Node</a:t>
            </a:r>
            <a:r>
              <a:rPr lang="ko-KR" altLang="en-US" dirty="0"/>
              <a:t>에 </a:t>
            </a:r>
            <a:r>
              <a:rPr lang="en-US" altLang="ko-KR" dirty="0"/>
              <a:t>label </a:t>
            </a:r>
            <a:r>
              <a:rPr lang="ko-KR" altLang="en-US" dirty="0"/>
              <a:t>붙이기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217324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91F10-30E4-734D-BC64-5322E888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B7679-7082-A64C-8A46-E1170F339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실행되고나서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종료되어야하는</a:t>
            </a:r>
            <a:r>
              <a:rPr lang="ko-KR" altLang="en-US" sz="2000" dirty="0"/>
              <a:t> 작업을 </a:t>
            </a:r>
            <a:r>
              <a:rPr lang="ko-KR" altLang="en-US" sz="2000" dirty="0" err="1"/>
              <a:t>실행시킬때</a:t>
            </a:r>
            <a:r>
              <a:rPr lang="ko-KR" altLang="en-US" sz="2000" dirty="0"/>
              <a:t> 사용</a:t>
            </a:r>
          </a:p>
          <a:p>
            <a:r>
              <a:rPr lang="ko-KR" altLang="en-US" sz="2000" dirty="0"/>
              <a:t>특정 개수 만큼의 </a:t>
            </a:r>
            <a:r>
              <a:rPr lang="en-US" altLang="ko-KR" sz="2000" dirty="0"/>
              <a:t>pod</a:t>
            </a:r>
            <a:r>
              <a:rPr lang="ko-KR" altLang="en-US" sz="2000" dirty="0"/>
              <a:t>가 성공적으로 </a:t>
            </a:r>
            <a:r>
              <a:rPr lang="ko-KR" altLang="en-US" sz="2000" dirty="0" err="1"/>
              <a:t>완료되는걸</a:t>
            </a:r>
            <a:r>
              <a:rPr lang="ko-KR" altLang="en-US" sz="2000" dirty="0"/>
              <a:t> 보장</a:t>
            </a:r>
            <a:endParaRPr lang="en-KR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D58FF9-FBE3-D14A-B4DA-95E7785C7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781" y="2678133"/>
            <a:ext cx="5641974" cy="407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5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D5606-3AB2-8243-8BAA-41F28D86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</a:t>
            </a:r>
            <a:endParaRPr lang="en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965F42-A98D-1A4D-932B-D0DAF04E9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8" y="1690688"/>
            <a:ext cx="10134600" cy="467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01467B-91BA-6D48-9C12-A1C8D8DE5EB7}"/>
              </a:ext>
            </a:extLst>
          </p:cNvPr>
          <p:cNvSpPr txBox="1"/>
          <p:nvPr/>
        </p:nvSpPr>
        <p:spPr>
          <a:xfrm>
            <a:off x="4489426" y="4428648"/>
            <a:ext cx="43460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Completions: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	pod</a:t>
            </a:r>
            <a:r>
              <a:rPr lang="ko-KR" altLang="en-US" dirty="0">
                <a:solidFill>
                  <a:schemeClr val="bg1"/>
                </a:solidFill>
              </a:rPr>
              <a:t>의 수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  <a:r>
              <a:rPr lang="ko-KR" altLang="en-US" dirty="0">
                <a:solidFill>
                  <a:schemeClr val="bg1"/>
                </a:solidFill>
              </a:rPr>
              <a:t>  </a:t>
            </a:r>
            <a:r>
              <a:rPr lang="en-US" altLang="ko-KR" dirty="0">
                <a:solidFill>
                  <a:schemeClr val="bg1"/>
                </a:solidFill>
              </a:rPr>
              <a:t>5</a:t>
            </a: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parallelism: </a:t>
            </a:r>
          </a:p>
          <a:p>
            <a:r>
              <a:rPr lang="en-US" dirty="0">
                <a:solidFill>
                  <a:schemeClr val="bg1"/>
                </a:solidFill>
              </a:rPr>
              <a:t>	2</a:t>
            </a:r>
            <a:r>
              <a:rPr lang="ko-KR" altLang="en-US" dirty="0">
                <a:solidFill>
                  <a:schemeClr val="bg1"/>
                </a:solidFill>
              </a:rPr>
              <a:t>개의 </a:t>
            </a:r>
            <a:r>
              <a:rPr lang="en-US" altLang="ko-KR" dirty="0">
                <a:solidFill>
                  <a:schemeClr val="bg1"/>
                </a:solidFill>
              </a:rPr>
              <a:t>pod</a:t>
            </a:r>
            <a:r>
              <a:rPr lang="ko-KR" altLang="en-US" dirty="0">
                <a:solidFill>
                  <a:schemeClr val="bg1"/>
                </a:solidFill>
              </a:rPr>
              <a:t>가 병렬적으로 실행됨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en-KR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A0FB54-53B2-5540-8A2C-3E93CA664449}"/>
              </a:ext>
            </a:extLst>
          </p:cNvPr>
          <p:cNvSpPr txBox="1"/>
          <p:nvPr/>
        </p:nvSpPr>
        <p:spPr>
          <a:xfrm>
            <a:off x="3171942" y="2454284"/>
            <a:ext cx="926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batchv1</a:t>
            </a:r>
            <a:endParaRPr lang="en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116BCD-55F0-3342-8A98-A619CBC0ACF5}"/>
              </a:ext>
            </a:extLst>
          </p:cNvPr>
          <p:cNvSpPr txBox="1"/>
          <p:nvPr/>
        </p:nvSpPr>
        <p:spPr>
          <a:xfrm>
            <a:off x="838200" y="6327296"/>
            <a:ext cx="438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Job</a:t>
            </a:r>
            <a:r>
              <a:rPr lang="ko-KR" altLang="en-US" dirty="0"/>
              <a:t>은 </a:t>
            </a:r>
            <a:r>
              <a:rPr lang="en-US" altLang="ko-KR" dirty="0"/>
              <a:t>K8s</a:t>
            </a:r>
            <a:r>
              <a:rPr lang="ko-KR" altLang="en-US" dirty="0"/>
              <a:t>에서 실제로 잘 사용하지는 않음</a:t>
            </a:r>
            <a:r>
              <a:rPr lang="en-US" altLang="ko-KR" dirty="0"/>
              <a:t>.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557376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DA7BF-5F64-4646-AACB-8EB7110B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CronJob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4B350-A262-EC4D-9EC7-DFD148FB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job</a:t>
            </a:r>
            <a:r>
              <a:rPr lang="ko-KR" altLang="en-US" dirty="0"/>
              <a:t>의 스케줄링을 담당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C8781C-3A42-9D4B-B9F2-C144203DB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924" y="1386681"/>
            <a:ext cx="7079798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8B73C8-73C4-0C40-A80F-CDE1B90E9889}"/>
              </a:ext>
            </a:extLst>
          </p:cNvPr>
          <p:cNvSpPr txBox="1"/>
          <p:nvPr/>
        </p:nvSpPr>
        <p:spPr>
          <a:xfrm>
            <a:off x="1557337" y="3228976"/>
            <a:ext cx="362471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Schedule: </a:t>
            </a:r>
          </a:p>
          <a:p>
            <a:r>
              <a:rPr lang="ko-KR" altLang="en-US" dirty="0"/>
              <a:t>매일 매시간 </a:t>
            </a:r>
            <a:r>
              <a:rPr lang="en-US" altLang="ko-KR" dirty="0"/>
              <a:t>0, 15, 30, 45 </a:t>
            </a:r>
            <a:r>
              <a:rPr lang="ko-KR" altLang="en-US" dirty="0"/>
              <a:t>분에 실행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 * * * *</a:t>
            </a:r>
          </a:p>
          <a:p>
            <a:r>
              <a:rPr lang="en-US" altLang="ko-KR" dirty="0"/>
              <a:t>m h d M w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jobTemplate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 생성할 </a:t>
            </a:r>
            <a:r>
              <a:rPr lang="en-US" altLang="ko-KR" dirty="0"/>
              <a:t>job</a:t>
            </a:r>
            <a:r>
              <a:rPr lang="ko-KR" altLang="en-US" dirty="0"/>
              <a:t>에 대한 템플릿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75659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402CD-C81D-B047-ABFD-A59A3EDAA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Replicaset</a:t>
            </a:r>
            <a:r>
              <a:rPr lang="ko-KR" altLang="en-US" dirty="0"/>
              <a:t>의 </a:t>
            </a:r>
            <a:r>
              <a:rPr lang="en-US" dirty="0" err="1"/>
              <a:t>Yaml</a:t>
            </a:r>
            <a:r>
              <a:rPr lang="ko-KR" altLang="en-US" dirty="0"/>
              <a:t> 설정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95B06-93B1-F54E-A49B-85AAACBA6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selector: pod</a:t>
            </a:r>
            <a:r>
              <a:rPr lang="ko-KR" altLang="en-US" dirty="0" err="1"/>
              <a:t>를</a:t>
            </a:r>
            <a:r>
              <a:rPr lang="ko-KR" altLang="en-US" dirty="0"/>
              <a:t> 식별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en-US" dirty="0" err="1"/>
              <a:t>matchLabels</a:t>
            </a:r>
            <a:r>
              <a:rPr lang="en-US" dirty="0"/>
              <a:t> </a:t>
            </a:r>
            <a:r>
              <a:rPr lang="ko-KR" altLang="en-US" dirty="0"/>
              <a:t>까지는 기존에 </a:t>
            </a:r>
            <a:r>
              <a:rPr lang="ko-KR" altLang="en-US" dirty="0" err="1"/>
              <a:t>있던것</a:t>
            </a:r>
            <a:endParaRPr lang="ko-KR" altLang="en-US" dirty="0"/>
          </a:p>
          <a:p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en-US" dirty="0"/>
              <a:t>template</a:t>
            </a:r>
            <a:r>
              <a:rPr lang="ko-KR" altLang="en-US" dirty="0"/>
              <a:t>도 동일</a:t>
            </a:r>
            <a:endParaRPr lang="en-US" altLang="ko-KR" dirty="0"/>
          </a:p>
          <a:p>
            <a:endParaRPr lang="ko-KR" altLang="en-US" dirty="0"/>
          </a:p>
          <a:p>
            <a:r>
              <a:rPr lang="en-US" dirty="0"/>
              <a:t>template</a:t>
            </a:r>
            <a:r>
              <a:rPr lang="ko-KR" altLang="en-US" dirty="0"/>
              <a:t>에는 </a:t>
            </a:r>
            <a:r>
              <a:rPr lang="en-US" altLang="ko-KR" dirty="0"/>
              <a:t>replica </a:t>
            </a:r>
            <a:r>
              <a:rPr lang="ko-KR" altLang="en-US" dirty="0"/>
              <a:t>수 유지를 위해 생성하는 신규 </a:t>
            </a:r>
            <a:r>
              <a:rPr lang="ko-KR" altLang="en-US" dirty="0" err="1"/>
              <a:t>파드에</a:t>
            </a:r>
            <a:r>
              <a:rPr lang="ko-KR" altLang="en-US" dirty="0"/>
              <a:t> 대한 데이터를 명시함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dirty="0" err="1"/>
              <a:t>spec.replicas</a:t>
            </a:r>
            <a:r>
              <a:rPr lang="en-US" dirty="0"/>
              <a:t>: 3 </a:t>
            </a:r>
            <a:r>
              <a:rPr lang="ko-KR" altLang="en-US" dirty="0"/>
              <a:t>에 유지해야하는 </a:t>
            </a:r>
            <a:r>
              <a:rPr lang="ko-KR" altLang="en-US" dirty="0" err="1"/>
              <a:t>파드개수를</a:t>
            </a:r>
            <a:r>
              <a:rPr lang="ko-KR" altLang="en-US" dirty="0"/>
              <a:t> 명시함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527064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8A27F-65A2-0C46-862C-8D496123A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065" y="365887"/>
            <a:ext cx="11988114" cy="1325563"/>
          </a:xfrm>
        </p:spPr>
        <p:txBody>
          <a:bodyPr/>
          <a:lstStyle/>
          <a:p>
            <a:r>
              <a:rPr lang="en-US" altLang="ko-KR" dirty="0" err="1"/>
              <a:t>Selector.</a:t>
            </a:r>
            <a:r>
              <a:rPr lang="en-US" dirty="0" err="1"/>
              <a:t>matchExpressions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12792-20F8-924B-8727-C7C8FA135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32872"/>
          </a:xfrm>
        </p:spPr>
        <p:txBody>
          <a:bodyPr/>
          <a:lstStyle/>
          <a:p>
            <a:r>
              <a:rPr lang="ko-KR" altLang="en-US" dirty="0" err="1"/>
              <a:t>포함되어야하는</a:t>
            </a:r>
            <a:r>
              <a:rPr lang="ko-KR" altLang="en-US" dirty="0"/>
              <a:t> </a:t>
            </a:r>
            <a:r>
              <a:rPr lang="en-US" dirty="0"/>
              <a:t>Pod</a:t>
            </a:r>
            <a:r>
              <a:rPr lang="ko-KR" altLang="en-US" dirty="0"/>
              <a:t>의 </a:t>
            </a:r>
            <a:r>
              <a:rPr lang="en-US" dirty="0"/>
              <a:t>Label</a:t>
            </a:r>
            <a:r>
              <a:rPr lang="ko-KR" altLang="en-US" dirty="0"/>
              <a:t> 조건</a:t>
            </a:r>
            <a:endParaRPr lang="en-US" dirty="0"/>
          </a:p>
          <a:p>
            <a:r>
              <a:rPr lang="en-US" dirty="0"/>
              <a:t>    - In</a:t>
            </a:r>
          </a:p>
          <a:p>
            <a:r>
              <a:rPr lang="en-US" dirty="0"/>
              <a:t>    - </a:t>
            </a:r>
            <a:r>
              <a:rPr lang="en-US" dirty="0" err="1"/>
              <a:t>NotIn</a:t>
            </a:r>
            <a:endParaRPr lang="en-US" dirty="0"/>
          </a:p>
          <a:p>
            <a:r>
              <a:rPr lang="en-US" dirty="0"/>
              <a:t>    - Exists: </a:t>
            </a:r>
            <a:r>
              <a:rPr lang="ko-KR" altLang="en-US" dirty="0"/>
              <a:t>특정 </a:t>
            </a:r>
            <a:r>
              <a:rPr lang="en-US" dirty="0"/>
              <a:t>key</a:t>
            </a:r>
            <a:r>
              <a:rPr lang="ko-KR" altLang="en-US" dirty="0"/>
              <a:t>가 지정되어 있어야함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en-US" dirty="0" err="1"/>
              <a:t>DoNotExist</a:t>
            </a:r>
            <a:r>
              <a:rPr lang="en-US" dirty="0"/>
              <a:t>: </a:t>
            </a:r>
            <a:r>
              <a:rPr lang="ko-KR" altLang="en-US" dirty="0"/>
              <a:t>특정 </a:t>
            </a:r>
            <a:r>
              <a:rPr lang="en-US" dirty="0"/>
              <a:t>key</a:t>
            </a:r>
            <a:r>
              <a:rPr lang="ko-KR" altLang="en-US" dirty="0"/>
              <a:t>가 </a:t>
            </a:r>
            <a:r>
              <a:rPr lang="ko-KR" altLang="en-US" dirty="0" err="1"/>
              <a:t>아니어야함</a:t>
            </a:r>
            <a:endParaRPr lang="ko-KR" altLang="en-US" dirty="0"/>
          </a:p>
          <a:p>
            <a:endParaRPr lang="en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19084B-18E5-0B4F-875E-6480002BF23E}"/>
              </a:ext>
            </a:extLst>
          </p:cNvPr>
          <p:cNvSpPr txBox="1"/>
          <p:nvPr/>
        </p:nvSpPr>
        <p:spPr>
          <a:xfrm>
            <a:off x="1721708" y="4670853"/>
            <a:ext cx="57335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selector:</a:t>
            </a:r>
          </a:p>
          <a:p>
            <a:r>
              <a:rPr lang="en-US" dirty="0"/>
              <a:t>    - </a:t>
            </a:r>
            <a:r>
              <a:rPr lang="en-US" dirty="0" err="1"/>
              <a:t>matchLabels</a:t>
            </a:r>
            <a:r>
              <a:rPr lang="en-US" dirty="0"/>
              <a:t>:</a:t>
            </a:r>
          </a:p>
          <a:p>
            <a:r>
              <a:rPr lang="en-US" dirty="0"/>
              <a:t>        - component: </a:t>
            </a:r>
            <a:r>
              <a:rPr lang="en-US" dirty="0" err="1"/>
              <a:t>redis</a:t>
            </a:r>
            <a:endParaRPr lang="en-US" dirty="0"/>
          </a:p>
          <a:p>
            <a:r>
              <a:rPr lang="en-US" dirty="0"/>
              <a:t>    - </a:t>
            </a:r>
            <a:r>
              <a:rPr lang="en-US" dirty="0" err="1"/>
              <a:t>matchExpressions</a:t>
            </a:r>
            <a:r>
              <a:rPr lang="en-US" dirty="0"/>
              <a:t>:</a:t>
            </a:r>
          </a:p>
          <a:p>
            <a:r>
              <a:rPr lang="en-US" dirty="0"/>
              <a:t>        - {key: tier, operator: In, values: [cache]}</a:t>
            </a:r>
          </a:p>
          <a:p>
            <a:r>
              <a:rPr lang="en-US" dirty="0"/>
              <a:t>        - {key: environment, operator: </a:t>
            </a:r>
            <a:r>
              <a:rPr lang="en-US" dirty="0" err="1"/>
              <a:t>NotIn</a:t>
            </a:r>
            <a:r>
              <a:rPr lang="en-US" dirty="0"/>
              <a:t>, values: [dev]}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60499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6A7D5-5205-5B4C-9D61-70D16281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ReplicaSet</a:t>
            </a:r>
            <a:r>
              <a:rPr lang="en-US" dirty="0"/>
              <a:t> </a:t>
            </a:r>
            <a:r>
              <a:rPr lang="ko-KR" altLang="en-US" dirty="0"/>
              <a:t>생성</a:t>
            </a:r>
            <a:endParaRPr lang="en-K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5C0C8A-4928-7D49-AF32-5DF8A9CFCCF4}"/>
              </a:ext>
            </a:extLst>
          </p:cNvPr>
          <p:cNvSpPr/>
          <p:nvPr/>
        </p:nvSpPr>
        <p:spPr>
          <a:xfrm>
            <a:off x="838200" y="2124651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KR" dirty="0"/>
              <a:t>kubectl apply -f https://kubernetes.io/examples/pods/pod-rs.yaml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32B684-ED2B-394D-A025-41FAC1A85775}"/>
              </a:ext>
            </a:extLst>
          </p:cNvPr>
          <p:cNvSpPr/>
          <p:nvPr/>
        </p:nvSpPr>
        <p:spPr>
          <a:xfrm>
            <a:off x="838200" y="2773994"/>
            <a:ext cx="71319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KR" dirty="0"/>
              <a:t>kubectl apply -f https://kubernetes.io/examples/controllers/frontend.yaml</a:t>
            </a:r>
          </a:p>
          <a:p>
            <a:endParaRPr lang="en-K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77001E-5510-964E-A859-08A3010C36B9}"/>
              </a:ext>
            </a:extLst>
          </p:cNvPr>
          <p:cNvSpPr/>
          <p:nvPr/>
        </p:nvSpPr>
        <p:spPr>
          <a:xfrm>
            <a:off x="838200" y="3437676"/>
            <a:ext cx="1442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KR" dirty="0"/>
              <a:t>kubectl get 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5A6014-5164-9A4E-8583-7CFD1500BF08}"/>
              </a:ext>
            </a:extLst>
          </p:cNvPr>
          <p:cNvSpPr/>
          <p:nvPr/>
        </p:nvSpPr>
        <p:spPr>
          <a:xfrm>
            <a:off x="838200" y="4043564"/>
            <a:ext cx="5590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dirty="0"/>
              <a:t>spec.replicas: n -&gt;</a:t>
            </a:r>
            <a:r>
              <a:rPr lang="ko-KR" altLang="en-US" dirty="0"/>
              <a:t> </a:t>
            </a:r>
            <a:r>
              <a:rPr lang="en-KR" dirty="0"/>
              <a:t>DESIRED  2-&gt;  2개의 pod를   기대함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9A13C6-8B4E-054B-87FF-556AE3D43044}"/>
              </a:ext>
            </a:extLst>
          </p:cNvPr>
          <p:cNvSpPr/>
          <p:nvPr/>
        </p:nvSpPr>
        <p:spPr>
          <a:xfrm>
            <a:off x="838200" y="4464786"/>
            <a:ext cx="2619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dirty="0"/>
              <a:t>current: 배치된 pod수</a:t>
            </a:r>
          </a:p>
        </p:txBody>
      </p:sp>
    </p:spTree>
    <p:extLst>
      <p:ext uri="{BB962C8B-B14F-4D97-AF65-F5344CB8AC3E}">
        <p14:creationId xmlns:p14="http://schemas.microsoft.com/office/powerpoint/2010/main" val="1313023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4880-9963-044A-83F5-CC5B9E072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</a:t>
            </a:r>
            <a:endParaRPr lang="en-K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A82D50B-24C0-2541-934C-FAA2FC13E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Template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템플릿 파일이 있으면 </a:t>
            </a:r>
            <a:r>
              <a:rPr lang="en-US" altLang="ko-KR" dirty="0"/>
              <a:t>replica </a:t>
            </a:r>
            <a:r>
              <a:rPr lang="ko-KR" altLang="en-US" dirty="0"/>
              <a:t>개수를 바꾸거나 소유한 </a:t>
            </a:r>
            <a:r>
              <a:rPr lang="en-US" altLang="ko-KR" dirty="0"/>
              <a:t>pod</a:t>
            </a:r>
            <a:r>
              <a:rPr lang="ko-KR" altLang="en-US" dirty="0"/>
              <a:t> 삭제해도 새로운 </a:t>
            </a:r>
            <a:r>
              <a:rPr lang="en-US" altLang="ko-KR" dirty="0"/>
              <a:t>pod</a:t>
            </a:r>
            <a:r>
              <a:rPr lang="ko-KR" altLang="en-US" dirty="0"/>
              <a:t>가 생성됨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dirty="0" err="1"/>
              <a:t>kubectl</a:t>
            </a:r>
            <a:r>
              <a:rPr lang="en-US" dirty="0"/>
              <a:t> delete pod &lt;pod-name&gt;</a:t>
            </a:r>
            <a:endParaRPr lang="en-US" altLang="ko-KR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749296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94C4-71D9-3745-B07C-BDB497795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0F34F-1377-D14A-87E1-C9FD1B4BA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Pod</a:t>
            </a:r>
            <a:r>
              <a:rPr lang="ko-KR" altLang="en-US" dirty="0"/>
              <a:t>의 </a:t>
            </a:r>
            <a:r>
              <a:rPr lang="en-US" altLang="ko-KR" dirty="0"/>
              <a:t>label </a:t>
            </a:r>
            <a:r>
              <a:rPr lang="ko-KR" altLang="en-US" dirty="0"/>
              <a:t>확인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kubectl</a:t>
            </a:r>
            <a:r>
              <a:rPr lang="en-US" dirty="0"/>
              <a:t> get pod --show-labels</a:t>
            </a:r>
          </a:p>
          <a:p>
            <a:pPr marL="0" indent="0">
              <a:buNone/>
            </a:pPr>
            <a:endParaRPr lang="en-US" dirty="0"/>
          </a:p>
          <a:p>
            <a:r>
              <a:rPr lang="ko-KR" altLang="en-US" dirty="0"/>
              <a:t>특정</a:t>
            </a:r>
            <a:r>
              <a:rPr lang="en-US" dirty="0"/>
              <a:t>Pod</a:t>
            </a:r>
            <a:r>
              <a:rPr lang="ko-KR" altLang="en-US" dirty="0"/>
              <a:t>에서 </a:t>
            </a:r>
            <a:r>
              <a:rPr lang="en-US" altLang="ko-KR" dirty="0"/>
              <a:t>label</a:t>
            </a:r>
            <a:r>
              <a:rPr lang="ko-KR" altLang="en-US" dirty="0"/>
              <a:t>삭제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key: tier</a:t>
            </a:r>
            <a:r>
              <a:rPr lang="ko-KR" altLang="en-US" dirty="0"/>
              <a:t>인 경우</a:t>
            </a:r>
            <a:endParaRPr lang="en-US" altLang="ko-KR" dirty="0"/>
          </a:p>
          <a:p>
            <a:pPr marL="0" indent="0">
              <a:buNone/>
            </a:pPr>
            <a:r>
              <a:rPr lang="en-US" dirty="0" err="1"/>
              <a:t>kubectl</a:t>
            </a:r>
            <a:r>
              <a:rPr lang="en-US" dirty="0"/>
              <a:t> label pods/frontend-sxjl9 tier-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949099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4590B-9081-9645-8A22-4A0FC75E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ReplicaSet</a:t>
            </a:r>
            <a:r>
              <a:rPr lang="ko-KR" altLang="en-US" dirty="0"/>
              <a:t>삭제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7EE91-739E-BE47-A912-92126FA02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kubectl</a:t>
            </a:r>
            <a:r>
              <a:rPr lang="en-US" dirty="0"/>
              <a:t> delete </a:t>
            </a:r>
            <a:r>
              <a:rPr lang="en-US" dirty="0" err="1"/>
              <a:t>rs</a:t>
            </a:r>
            <a:r>
              <a:rPr lang="en-US" dirty="0"/>
              <a:t> frontend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altLang="ko-KR" dirty="0"/>
              <a:t>pod</a:t>
            </a:r>
            <a:r>
              <a:rPr lang="ko-KR" altLang="en-US" dirty="0"/>
              <a:t>는 남기고 </a:t>
            </a:r>
            <a:r>
              <a:rPr lang="en-US" altLang="ko-KR" dirty="0" err="1"/>
              <a:t>rs</a:t>
            </a:r>
            <a:r>
              <a:rPr lang="ko-KR" altLang="en-US" dirty="0"/>
              <a:t>만 삭제</a:t>
            </a:r>
            <a:endParaRPr lang="en-US" altLang="ko-KR" dirty="0"/>
          </a:p>
          <a:p>
            <a:pPr marL="0" indent="0">
              <a:buNone/>
            </a:pPr>
            <a:r>
              <a:rPr lang="en-US" dirty="0" err="1"/>
              <a:t>kubectl</a:t>
            </a:r>
            <a:r>
              <a:rPr lang="en-US" dirty="0"/>
              <a:t> delete </a:t>
            </a:r>
            <a:r>
              <a:rPr lang="en-US" dirty="0" err="1"/>
              <a:t>rs</a:t>
            </a:r>
            <a:r>
              <a:rPr lang="en-US" dirty="0"/>
              <a:t> frontend --cascade=orphan</a:t>
            </a:r>
          </a:p>
          <a:p>
            <a:pPr marL="0" indent="0">
              <a:buNone/>
            </a:pPr>
            <a:endParaRPr lang="en-US" dirty="0"/>
          </a:p>
          <a:p>
            <a:r>
              <a:rPr lang="ko-KR" altLang="en-US" dirty="0"/>
              <a:t>모든 </a:t>
            </a:r>
            <a:r>
              <a:rPr lang="en-US" altLang="ko-KR" dirty="0"/>
              <a:t>pod </a:t>
            </a:r>
            <a:r>
              <a:rPr lang="ko-KR" altLang="en-US" dirty="0"/>
              <a:t>삭제</a:t>
            </a:r>
            <a:endParaRPr lang="en-US" altLang="ko-KR" dirty="0"/>
          </a:p>
          <a:p>
            <a:pPr marL="0" indent="0">
              <a:buNone/>
            </a:pPr>
            <a:r>
              <a:rPr lang="en-US" dirty="0" err="1"/>
              <a:t>kubectl</a:t>
            </a:r>
            <a:r>
              <a:rPr lang="en-US" dirty="0"/>
              <a:t> delete pod --all</a:t>
            </a: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026200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DA7BF-5F64-4646-AACB-8EB7110B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Daemon</a:t>
            </a:r>
            <a:r>
              <a:rPr lang="ko-KR" altLang="en-US" dirty="0"/>
              <a:t> </a:t>
            </a:r>
            <a:r>
              <a:rPr lang="en-US" altLang="ko-KR" dirty="0"/>
              <a:t>s</a:t>
            </a:r>
            <a:r>
              <a:rPr lang="en-US" dirty="0"/>
              <a:t>et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4B350-A262-EC4D-9EC7-DFD148FB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 노드에 혹은 특정 노드에만 </a:t>
            </a:r>
            <a:r>
              <a:rPr lang="en-US" altLang="ko-KR" dirty="0"/>
              <a:t>pod</a:t>
            </a:r>
            <a:r>
              <a:rPr lang="ko-KR" altLang="en-US" dirty="0" err="1"/>
              <a:t>를</a:t>
            </a:r>
            <a:r>
              <a:rPr lang="en-US" altLang="ko-KR" dirty="0"/>
              <a:t> </a:t>
            </a:r>
            <a:r>
              <a:rPr lang="ko-KR" altLang="en-US" dirty="0" err="1"/>
              <a:t>띄울때</a:t>
            </a:r>
            <a:r>
              <a:rPr lang="ko-KR" altLang="en-US" dirty="0"/>
              <a:t> 사용</a:t>
            </a:r>
            <a:endParaRPr lang="en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BD9D51-5814-2B40-B261-276A04FA9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610" y="2483361"/>
            <a:ext cx="7694985" cy="382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37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91F10-30E4-734D-BC64-5322E888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Daemon set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B7679-7082-A64C-8A46-E1170F339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Pod</a:t>
            </a:r>
            <a:r>
              <a:rPr lang="ko-KR" altLang="en-US" dirty="0"/>
              <a:t>가 실행될 노드를 </a:t>
            </a:r>
            <a:r>
              <a:rPr lang="ko-KR" altLang="en-US" dirty="0" err="1"/>
              <a:t>선택하는방법</a:t>
            </a:r>
            <a:endParaRPr lang="en-US" dirty="0"/>
          </a:p>
          <a:p>
            <a:pPr lvl="1"/>
            <a:r>
              <a:rPr lang="en-US" dirty="0"/>
              <a:t>N</a:t>
            </a:r>
            <a:r>
              <a:rPr lang="en-KR" dirty="0"/>
              <a:t>ode selector</a:t>
            </a:r>
          </a:p>
          <a:p>
            <a:pPr lvl="1"/>
            <a:r>
              <a:rPr lang="en-KR" dirty="0"/>
              <a:t>Node affinity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045532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434</Words>
  <Application>Microsoft Macintosh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Replicaset</vt:lpstr>
      <vt:lpstr>Replicaset의 Yaml 설정</vt:lpstr>
      <vt:lpstr>Selector.matchExpressions</vt:lpstr>
      <vt:lpstr>ReplicaSet 생성</vt:lpstr>
      <vt:lpstr>Template</vt:lpstr>
      <vt:lpstr>Label </vt:lpstr>
      <vt:lpstr>ReplicaSet삭제</vt:lpstr>
      <vt:lpstr>Daemon set</vt:lpstr>
      <vt:lpstr>Daemon set</vt:lpstr>
      <vt:lpstr>PowerPoint Presentation</vt:lpstr>
      <vt:lpstr>Job </vt:lpstr>
      <vt:lpstr>Job</vt:lpstr>
      <vt:lpstr>CronJob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진영,유 진영,유</dc:creator>
  <cp:lastModifiedBy>진영,유 진영,유</cp:lastModifiedBy>
  <cp:revision>13</cp:revision>
  <dcterms:created xsi:type="dcterms:W3CDTF">2021-04-24T01:31:55Z</dcterms:created>
  <dcterms:modified xsi:type="dcterms:W3CDTF">2021-04-24T06:28:52Z</dcterms:modified>
</cp:coreProperties>
</file>