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Web-APP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F</a:t>
            </a:r>
            <a:r>
              <a:rPr lang="en-US" altLang="zh-TW" dirty="0" smtClean="0"/>
              <a:t>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年級：資工三</a:t>
            </a:r>
            <a:r>
              <a:rPr lang="en-US" altLang="zh-TW" b="1" dirty="0" smtClean="0">
                <a:solidFill>
                  <a:schemeClr val="tx1"/>
                </a:solidFill>
              </a:rPr>
              <a:t>A</a:t>
            </a: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作者：駱奕安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學</a:t>
            </a:r>
            <a:r>
              <a:rPr lang="zh-TW" altLang="en-US" b="1" dirty="0" smtClean="0">
                <a:solidFill>
                  <a:schemeClr val="tx1"/>
                </a:solidFill>
              </a:rPr>
              <a:t>號：</a:t>
            </a:r>
            <a:r>
              <a:rPr lang="en-US" altLang="zh-TW" b="1" dirty="0" smtClean="0">
                <a:solidFill>
                  <a:schemeClr val="tx1"/>
                </a:solidFill>
              </a:rPr>
              <a:t>102502010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X555LN\Desktop\藤原佐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792" y="3501009"/>
            <a:ext cx="4477203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圍棋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單機雙人遊戲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5112568" cy="277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X555LN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2" y="4241607"/>
            <a:ext cx="3493020" cy="261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1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顯示手數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毀棋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重新開始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認輸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整地</a:t>
            </a:r>
            <a:endParaRPr lang="zh-TW" altLang="en-US" dirty="0"/>
          </a:p>
        </p:txBody>
      </p:sp>
      <p:pic>
        <p:nvPicPr>
          <p:cNvPr id="4098" name="Picture 2" descr="C:\Users\X555LN\Desktop\12628488793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80" y="3717033"/>
            <a:ext cx="6025838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0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</a:t>
            </a:r>
            <a:endParaRPr lang="zh-TW" altLang="en-US" dirty="0"/>
          </a:p>
        </p:txBody>
      </p:sp>
      <p:pic>
        <p:nvPicPr>
          <p:cNvPr id="3074" name="Picture 2" descr="C:\Users\X555LN\Desktop\245818_21183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587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21</TotalTime>
  <Words>43</Words>
  <Application>Microsoft Office PowerPoint</Application>
  <PresentationFormat>如螢幕大小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龍騰四海</vt:lpstr>
      <vt:lpstr>Web-APP Final Project</vt:lpstr>
      <vt:lpstr>圍棋</vt:lpstr>
      <vt:lpstr>功能介紹</vt:lpstr>
      <vt:lpstr>影片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駱奕安</dc:creator>
  <cp:lastModifiedBy>駱奕安</cp:lastModifiedBy>
  <cp:revision>13</cp:revision>
  <dcterms:created xsi:type="dcterms:W3CDTF">2015-12-03T16:59:22Z</dcterms:created>
  <dcterms:modified xsi:type="dcterms:W3CDTF">2015-12-04T08:00:27Z</dcterms:modified>
</cp:coreProperties>
</file>