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14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8189"/>
            <a:ext cx="7772400" cy="912813"/>
          </a:xfrm>
        </p:spPr>
        <p:txBody>
          <a:bodyPr anchor="ctr" anchorCtr="0">
            <a:noAutofit/>
          </a:bodyPr>
          <a:lstStyle>
            <a:lvl1pPr algn="ctr">
              <a:defRPr sz="4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86050" y="4444208"/>
            <a:ext cx="3771900" cy="623887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90000"/>
              </a:lnSpc>
              <a:buNone/>
              <a:defRPr sz="1800"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A09E-79F8-4A79-8198-A8A2169B453F}" type="slidenum">
              <a:rPr lang="zh-CN" altLang="en-US" smtClean="0">
                <a:solidFill>
                  <a:prstClr val="white"/>
                </a:solidFill>
              </a:rPr>
            </a:fld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7" name="组合 33"/>
          <p:cNvGrpSpPr/>
          <p:nvPr userDrawn="1"/>
        </p:nvGrpSpPr>
        <p:grpSpPr bwMode="auto">
          <a:xfrm>
            <a:off x="530225" y="2446338"/>
            <a:ext cx="8150225" cy="533400"/>
            <a:chOff x="3257550" y="2284783"/>
            <a:chExt cx="5676900" cy="533400"/>
          </a:xfrm>
        </p:grpSpPr>
        <p:sp>
          <p:nvSpPr>
            <p:cNvPr id="8" name="矩形 7"/>
            <p:cNvSpPr/>
            <p:nvPr/>
          </p:nvSpPr>
          <p:spPr>
            <a:xfrm>
              <a:off x="5289911" y="2284783"/>
              <a:ext cx="1612178" cy="533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white"/>
                  </a:solidFill>
                  <a:latin typeface="Impact" panose="020B0806030902050204"/>
                  <a:ea typeface="微软雅黑" panose="020B0503020204020204" charset="-122"/>
                </a:rPr>
                <a:t>2017</a:t>
              </a:r>
              <a:endParaRPr lang="en-US" dirty="0">
                <a:solidFill>
                  <a:prstClr val="white"/>
                </a:solidFill>
                <a:latin typeface="Impact" panose="020B0806030902050204"/>
                <a:ea typeface="微软雅黑" panose="020B050302020402020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3257550" y="2551483"/>
              <a:ext cx="18919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7042519" y="2551483"/>
              <a:ext cx="189193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直接连接符 10"/>
          <p:cNvCxnSpPr>
            <a:endCxn id="3" idx="1"/>
          </p:cNvCxnSpPr>
          <p:nvPr userDrawn="1"/>
        </p:nvCxnSpPr>
        <p:spPr bwMode="auto">
          <a:xfrm>
            <a:off x="530225" y="4742659"/>
            <a:ext cx="2155825" cy="13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3" idx="3"/>
          </p:cNvCxnSpPr>
          <p:nvPr userDrawn="1"/>
        </p:nvCxnSpPr>
        <p:spPr bwMode="auto">
          <a:xfrm flipV="1">
            <a:off x="6457950" y="4742660"/>
            <a:ext cx="2155825" cy="134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238125"/>
            <a:ext cx="7305674" cy="1041400"/>
          </a:xfrm>
        </p:spPr>
        <p:txBody>
          <a:bodyPr/>
          <a:lstStyle>
            <a:lvl1pPr>
              <a:defRPr baseline="0">
                <a:latin typeface="Arial Narrow" panose="020B060602020203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 Narrow" panose="020B0606020202030204" pitchFamily="34" charset="0"/>
              </a:defRPr>
            </a:lvl1pPr>
            <a:lvl2pPr>
              <a:defRPr baseline="0">
                <a:latin typeface="Arial Narrow" panose="020B0606020202030204" pitchFamily="34" charset="0"/>
              </a:defRPr>
            </a:lvl2pPr>
            <a:lvl3pPr>
              <a:defRPr baseline="0">
                <a:latin typeface="Arial Narrow" panose="020B0606020202030204" pitchFamily="34" charset="0"/>
              </a:defRPr>
            </a:lvl3pPr>
            <a:lvl4pPr>
              <a:defRPr baseline="0">
                <a:latin typeface="Arial Narrow" panose="020B0606020202030204" pitchFamily="34" charset="0"/>
              </a:defRPr>
            </a:lvl4pPr>
            <a:lvl5pPr>
              <a:defRPr baseline="0">
                <a:latin typeface="Arial Narrow" panose="020B0606020202030204" pitchFamily="34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0ACF9-750B-46D8-BFEF-8B5F904BA14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89D4A09E-79F8-4A79-8198-A8A2169B453F}" type="slidenum">
              <a:rPr lang="zh-CN" altLang="en-US" smtClean="0">
                <a:solidFill>
                  <a:prstClr val="white"/>
                </a:solidFill>
              </a:rPr>
            </a:fld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78542" y="238125"/>
            <a:ext cx="7513032" cy="1041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375" y="1636500"/>
            <a:ext cx="8458199" cy="4850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3375" y="6627600"/>
            <a:ext cx="2057400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3DEB2-579D-4E0D-ACAE-C4031EE324C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33675" y="6627600"/>
            <a:ext cx="3086100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7"/>
          <p:cNvSpPr/>
          <p:nvPr userDrawn="1"/>
        </p:nvSpPr>
        <p:spPr>
          <a:xfrm>
            <a:off x="0" y="1277725"/>
            <a:ext cx="533400" cy="2304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Rectangle 8"/>
          <p:cNvSpPr/>
          <p:nvPr userDrawn="1"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2" name="Picture 1" descr="E:\2013Qi\2012教育部奖 杰青申请 安徽省科技进步奖\申请资料\答辩PPT\ustclogo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77788"/>
            <a:ext cx="1084262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0" y="1277725"/>
            <a:ext cx="532800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89D4A09E-79F8-4A79-8198-A8A2169B453F}" type="slidenum">
              <a:rPr lang="zh-CN" altLang="en-US" smtClean="0">
                <a:solidFill>
                  <a:prstClr val="white"/>
                </a:solidFill>
              </a:rPr>
            </a:fld>
            <a:endParaRPr lang="zh-CN" altLang="en-US">
              <a:solidFill>
                <a:prstClr val="white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baseline="0">
          <a:solidFill>
            <a:schemeClr val="accent2">
              <a:lumMod val="75000"/>
            </a:schemeClr>
          </a:solidFill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accent2">
            <a:lumMod val="75000"/>
          </a:schemeClr>
        </a:buClr>
        <a:buSzPct val="60000"/>
        <a:buFont typeface="Wingdings" panose="05000000000000000000" pitchFamily="2" charset="2"/>
        <a:buChar char="p"/>
        <a:defRPr sz="2400" kern="1200" baseline="0">
          <a:solidFill>
            <a:schemeClr val="tx1">
              <a:lumMod val="85000"/>
              <a:lumOff val="15000"/>
            </a:schemeClr>
          </a:solidFill>
          <a:latin typeface="Arial Narrow" panose="020B060602020203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>
            <a:lumMod val="75000"/>
          </a:schemeClr>
        </a:buClr>
        <a:buSzPct val="60000"/>
        <a:buFont typeface="Wingdings" panose="05000000000000000000" pitchFamily="2" charset="2"/>
        <a:buChar char="p"/>
        <a:defRPr sz="2000" kern="1200" baseline="0">
          <a:solidFill>
            <a:schemeClr val="tx1">
              <a:lumMod val="85000"/>
              <a:lumOff val="15000"/>
            </a:schemeClr>
          </a:solidFill>
          <a:latin typeface="Arial Narrow" panose="020B060602020203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2">
            <a:lumMod val="75000"/>
          </a:schemeClr>
        </a:buClr>
        <a:buSzPct val="60000"/>
        <a:buFont typeface="Wingdings" panose="05000000000000000000" pitchFamily="2" charset="2"/>
        <a:buChar char="n"/>
        <a:defRPr sz="1800" kern="1200" baseline="0">
          <a:solidFill>
            <a:schemeClr val="tx1">
              <a:lumMod val="85000"/>
              <a:lumOff val="15000"/>
            </a:schemeClr>
          </a:solidFill>
          <a:latin typeface="Arial Narrow" panose="020B060602020203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6">
            <a:lumMod val="75000"/>
          </a:schemeClr>
        </a:buClr>
        <a:buSzPct val="60000"/>
        <a:buFont typeface="Wingdings" panose="05000000000000000000" pitchFamily="2" charset="2"/>
        <a:buChar char="n"/>
        <a:defRPr sz="1600" kern="1200" baseline="0">
          <a:solidFill>
            <a:schemeClr val="tx1">
              <a:lumMod val="85000"/>
              <a:lumOff val="15000"/>
            </a:schemeClr>
          </a:solidFill>
          <a:latin typeface="Arial Narrow" panose="020B060602020203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4">
            <a:lumMod val="75000"/>
          </a:schemeClr>
        </a:buClr>
        <a:buSzPct val="60000"/>
        <a:buFont typeface="Wingdings" panose="05000000000000000000" pitchFamily="2" charset="2"/>
        <a:buChar char="n"/>
        <a:defRPr sz="1600" kern="1200" baseline="0">
          <a:solidFill>
            <a:schemeClr val="tx1">
              <a:lumMod val="85000"/>
              <a:lumOff val="15000"/>
            </a:schemeClr>
          </a:solidFill>
          <a:latin typeface="Arial Narrow" panose="020B060602020203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wmf"/><Relationship Id="rId1" Type="http://schemas.openxmlformats.org/officeDocument/2006/relationships/oleObject" Target="../embeddings/oleObject19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.bin"/><Relationship Id="rId8" Type="http://schemas.openxmlformats.org/officeDocument/2006/relationships/image" Target="../media/image14.wmf"/><Relationship Id="rId7" Type="http://schemas.openxmlformats.org/officeDocument/2006/relationships/oleObject" Target="../embeddings/oleObject14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1.wmf"/><Relationship Id="rId12" Type="http://schemas.openxmlformats.org/officeDocument/2006/relationships/vmlDrawing" Target="../drawings/vmlDrawing7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5.wmf"/><Relationship Id="rId1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7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习题课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/>
          </a:bodyPr>
          <a:p>
            <a:r>
              <a:rPr lang="zh-CN" altLang="en-US"/>
              <a:t>何伟栋</a:t>
            </a:r>
            <a:endParaRPr lang="zh-CN" altLang="en-US"/>
          </a:p>
          <a:p>
            <a:r>
              <a:rPr lang="en-US" altLang="zh-CN"/>
              <a:t>20171130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9D4A09E-79F8-4A79-8198-A8A2169B453F}" type="slidenum">
              <a:rPr lang="zh-CN" altLang="en-US" smtClean="0">
                <a:solidFill>
                  <a:prstClr val="white"/>
                </a:solidFill>
              </a:rPr>
            </a:fld>
            <a:endParaRPr lang="zh-CN" altLang="en-US">
              <a:solidFill>
                <a:prstClr val="white"/>
              </a:solidFill>
            </a:endParaRPr>
          </a:p>
        </p:txBody>
      </p:sp>
      <p:graphicFrame>
        <p:nvGraphicFramePr>
          <p:cNvPr id="5" name="对象 4"/>
          <p:cNvGraphicFramePr/>
          <p:nvPr/>
        </p:nvGraphicFramePr>
        <p:xfrm>
          <a:off x="1247140" y="1508125"/>
          <a:ext cx="6649720" cy="5369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7715250" imgH="5857875" progId="Paint.Picture">
                  <p:embed/>
                </p:oleObj>
              </mc:Choice>
              <mc:Fallback>
                <p:oleObj name="" r:id="rId1" imgW="7715250" imgH="5857875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47140" y="1508125"/>
                        <a:ext cx="6649720" cy="5369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9D4A09E-79F8-4A79-8198-A8A2169B453F}" type="slidenum">
              <a:rPr lang="zh-CN" altLang="en-US" smtClean="0">
                <a:solidFill>
                  <a:prstClr val="white"/>
                </a:solidFill>
              </a:rPr>
            </a:fld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4137660" y="1724025"/>
            <a:ext cx="502285" cy="247015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p>
            <a:pPr algn="ctr">
              <a:lnSpc>
                <a:spcPct val="114000"/>
              </a:lnSpc>
            </a:pPr>
            <a:r>
              <a:rPr kumimoji="1" lang="en-US" altLang="zh-CN" sz="800" dirty="0">
                <a:latin typeface="Arial Narrow" panose="020B0606020202030204" pitchFamily="34" charset="0"/>
                <a:ea typeface="微软雅黑" panose="020B0503020204020204" charset="-122"/>
                <a:cs typeface="微软雅黑" panose="020B0503020204020204" charset="-122"/>
              </a:rPr>
              <a:t>null</a:t>
            </a:r>
            <a:endParaRPr kumimoji="1" lang="en-US" altLang="zh-CN" sz="800" dirty="0">
              <a:latin typeface="Arial Narrow" panose="020B060602020203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884045" y="2414905"/>
            <a:ext cx="502285" cy="247015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p>
            <a:pPr algn="ctr">
              <a:lnSpc>
                <a:spcPct val="114000"/>
              </a:lnSpc>
            </a:pPr>
            <a:r>
              <a:rPr kumimoji="1" lang="en-US" altLang="zh-CN" sz="800" dirty="0">
                <a:latin typeface="Arial Narrow" panose="020B0606020202030204" pitchFamily="34" charset="0"/>
                <a:ea typeface="微软雅黑" panose="020B0503020204020204" charset="-122"/>
                <a:cs typeface="微软雅黑" panose="020B0503020204020204" charset="-122"/>
              </a:rPr>
              <a:t>a</a:t>
            </a:r>
            <a:endParaRPr kumimoji="1" lang="en-US" altLang="zh-CN" sz="800" dirty="0">
              <a:latin typeface="Arial Narrow" panose="020B060602020203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993390" y="2414905"/>
            <a:ext cx="502285" cy="247015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p>
            <a:pPr algn="ctr">
              <a:lnSpc>
                <a:spcPct val="114000"/>
              </a:lnSpc>
            </a:pPr>
            <a:r>
              <a:rPr kumimoji="1" lang="en-US" altLang="zh-CN" sz="800" dirty="0">
                <a:latin typeface="Arial Narrow" panose="020B0606020202030204" pitchFamily="34" charset="0"/>
                <a:ea typeface="微软雅黑" panose="020B0503020204020204" charset="-122"/>
                <a:cs typeface="微软雅黑" panose="020B0503020204020204" charset="-122"/>
              </a:rPr>
              <a:t>b</a:t>
            </a:r>
            <a:endParaRPr kumimoji="1" lang="en-US" altLang="zh-CN" sz="800" dirty="0">
              <a:latin typeface="Arial Narrow" panose="020B060602020203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137660" y="2414905"/>
            <a:ext cx="502285" cy="247015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p>
            <a:pPr algn="ctr">
              <a:lnSpc>
                <a:spcPct val="114000"/>
              </a:lnSpc>
            </a:pPr>
            <a:r>
              <a:rPr kumimoji="1" lang="en-US" altLang="zh-CN" sz="800" dirty="0">
                <a:latin typeface="Arial Narrow" panose="020B0606020202030204" pitchFamily="34" charset="0"/>
                <a:ea typeface="微软雅黑" panose="020B0503020204020204" charset="-122"/>
                <a:cs typeface="微软雅黑" panose="020B0503020204020204" charset="-122"/>
              </a:rPr>
              <a:t>c</a:t>
            </a:r>
            <a:endParaRPr kumimoji="1" lang="en-US" altLang="zh-CN" sz="800" dirty="0">
              <a:latin typeface="Arial Narrow" panose="020B060602020203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286375" y="2414905"/>
            <a:ext cx="502285" cy="247015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p>
            <a:pPr algn="ctr">
              <a:lnSpc>
                <a:spcPct val="114000"/>
              </a:lnSpc>
            </a:pPr>
            <a:r>
              <a:rPr kumimoji="1" lang="en-US" altLang="zh-CN" sz="800" dirty="0">
                <a:latin typeface="Arial Narrow" panose="020B0606020202030204" pitchFamily="34" charset="0"/>
                <a:ea typeface="微软雅黑" panose="020B0503020204020204" charset="-122"/>
                <a:cs typeface="微软雅黑" panose="020B0503020204020204" charset="-122"/>
              </a:rPr>
              <a:t>d</a:t>
            </a:r>
            <a:endParaRPr kumimoji="1" lang="en-US" altLang="zh-CN" sz="800" dirty="0">
              <a:latin typeface="Arial Narrow" panose="020B060602020203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391275" y="2414905"/>
            <a:ext cx="502285" cy="247015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p>
            <a:pPr algn="ctr">
              <a:lnSpc>
                <a:spcPct val="114000"/>
              </a:lnSpc>
            </a:pPr>
            <a:r>
              <a:rPr kumimoji="1" lang="en-US" altLang="zh-CN" sz="800" dirty="0">
                <a:latin typeface="Arial Narrow" panose="020B0606020202030204" pitchFamily="34" charset="0"/>
                <a:ea typeface="微软雅黑" panose="020B0503020204020204" charset="-122"/>
                <a:cs typeface="微软雅黑" panose="020B0503020204020204" charset="-122"/>
              </a:rPr>
              <a:t>e</a:t>
            </a:r>
            <a:endParaRPr kumimoji="1" lang="en-US" altLang="zh-CN" sz="800" dirty="0">
              <a:latin typeface="Arial Narrow" panose="020B060602020203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676910" y="3373120"/>
            <a:ext cx="502285" cy="247015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p>
            <a:pPr algn="ctr">
              <a:lnSpc>
                <a:spcPct val="114000"/>
              </a:lnSpc>
            </a:pPr>
            <a:r>
              <a:rPr kumimoji="1" lang="en-US" altLang="zh-CN" sz="800" dirty="0">
                <a:latin typeface="Arial Narrow" panose="020B0606020202030204" pitchFamily="34" charset="0"/>
                <a:ea typeface="微软雅黑" panose="020B0503020204020204" charset="-122"/>
                <a:cs typeface="微软雅黑" panose="020B0503020204020204" charset="-122"/>
              </a:rPr>
              <a:t>ab</a:t>
            </a:r>
            <a:endParaRPr kumimoji="1" lang="en-US" altLang="zh-CN" sz="800" dirty="0">
              <a:latin typeface="Arial Narrow" panose="020B060602020203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454150" y="3373120"/>
            <a:ext cx="502285" cy="247015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p>
            <a:pPr algn="ctr">
              <a:lnSpc>
                <a:spcPct val="114000"/>
              </a:lnSpc>
            </a:pPr>
            <a:r>
              <a:rPr kumimoji="1" lang="en-US" altLang="zh-CN" sz="800" dirty="0">
                <a:latin typeface="Arial Narrow" panose="020B0606020202030204" pitchFamily="34" charset="0"/>
                <a:ea typeface="微软雅黑" panose="020B0503020204020204" charset="-122"/>
                <a:cs typeface="微软雅黑" panose="020B0503020204020204" charset="-122"/>
              </a:rPr>
              <a:t>ac</a:t>
            </a:r>
            <a:endParaRPr kumimoji="1" lang="en-US" altLang="zh-CN" sz="800" dirty="0">
              <a:latin typeface="Arial Narrow" panose="020B060602020203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232025" y="3373120"/>
            <a:ext cx="502285" cy="247015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p>
            <a:pPr algn="ctr">
              <a:lnSpc>
                <a:spcPct val="114000"/>
              </a:lnSpc>
            </a:pPr>
            <a:r>
              <a:rPr kumimoji="1" lang="en-US" altLang="zh-CN" sz="800" dirty="0">
                <a:latin typeface="Arial Narrow" panose="020B0606020202030204" pitchFamily="34" charset="0"/>
                <a:ea typeface="微软雅黑" panose="020B0503020204020204" charset="-122"/>
                <a:cs typeface="微软雅黑" panose="020B0503020204020204" charset="-122"/>
              </a:rPr>
              <a:t>ad</a:t>
            </a:r>
            <a:endParaRPr kumimoji="1" lang="en-US" altLang="zh-CN" sz="800" dirty="0">
              <a:latin typeface="Arial Narrow" panose="020B060602020203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993390" y="3380105"/>
            <a:ext cx="502285" cy="247015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p>
            <a:pPr algn="ctr">
              <a:lnSpc>
                <a:spcPct val="114000"/>
              </a:lnSpc>
            </a:pPr>
            <a:r>
              <a:rPr kumimoji="1" lang="en-US" altLang="zh-CN" sz="800" dirty="0">
                <a:latin typeface="Arial Narrow" panose="020B0606020202030204" pitchFamily="34" charset="0"/>
                <a:ea typeface="微软雅黑" panose="020B0503020204020204" charset="-122"/>
                <a:cs typeface="微软雅黑" panose="020B0503020204020204" charset="-122"/>
              </a:rPr>
              <a:t>ae</a:t>
            </a:r>
            <a:endParaRPr kumimoji="1" lang="en-US" altLang="zh-CN" sz="800" dirty="0">
              <a:latin typeface="Arial Narrow" panose="020B060602020203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749040" y="3373120"/>
            <a:ext cx="502285" cy="247015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p>
            <a:pPr algn="ctr">
              <a:lnSpc>
                <a:spcPct val="114000"/>
              </a:lnSpc>
            </a:pPr>
            <a:r>
              <a:rPr kumimoji="1" lang="en-US" altLang="zh-CN" sz="800" dirty="0">
                <a:latin typeface="Arial Narrow" panose="020B0606020202030204" pitchFamily="34" charset="0"/>
                <a:ea typeface="微软雅黑" panose="020B0503020204020204" charset="-122"/>
                <a:cs typeface="微软雅黑" panose="020B0503020204020204" charset="-122"/>
              </a:rPr>
              <a:t>bc</a:t>
            </a:r>
            <a:endParaRPr kumimoji="1" lang="en-US" altLang="zh-CN" sz="800" dirty="0">
              <a:latin typeface="Arial Narrow" panose="020B060602020203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509135" y="3380105"/>
            <a:ext cx="502285" cy="247015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p>
            <a:pPr algn="ctr">
              <a:lnSpc>
                <a:spcPct val="114000"/>
              </a:lnSpc>
            </a:pPr>
            <a:r>
              <a:rPr kumimoji="1" lang="en-US" altLang="zh-CN" sz="800" dirty="0">
                <a:latin typeface="Arial Narrow" panose="020B0606020202030204" pitchFamily="34" charset="0"/>
                <a:ea typeface="微软雅黑" panose="020B0503020204020204" charset="-122"/>
                <a:cs typeface="微软雅黑" panose="020B0503020204020204" charset="-122"/>
              </a:rPr>
              <a:t>bd</a:t>
            </a:r>
            <a:endParaRPr kumimoji="1" lang="en-US" altLang="zh-CN" sz="800" dirty="0">
              <a:latin typeface="Arial Narrow" panose="020B060602020203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286375" y="3380105"/>
            <a:ext cx="502285" cy="247015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p>
            <a:pPr algn="ctr">
              <a:lnSpc>
                <a:spcPct val="114000"/>
              </a:lnSpc>
            </a:pPr>
            <a:r>
              <a:rPr kumimoji="1" lang="en-US" altLang="zh-CN" sz="800" dirty="0">
                <a:latin typeface="Arial Narrow" panose="020B0606020202030204" pitchFamily="34" charset="0"/>
                <a:ea typeface="微软雅黑" panose="020B0503020204020204" charset="-122"/>
                <a:cs typeface="微软雅黑" panose="020B0503020204020204" charset="-122"/>
              </a:rPr>
              <a:t>be</a:t>
            </a:r>
            <a:endParaRPr kumimoji="1" lang="en-US" altLang="zh-CN" sz="800" dirty="0">
              <a:latin typeface="Arial Narrow" panose="020B060602020203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6064250" y="3380105"/>
            <a:ext cx="502285" cy="247015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p>
            <a:pPr algn="ctr">
              <a:lnSpc>
                <a:spcPct val="114000"/>
              </a:lnSpc>
            </a:pPr>
            <a:r>
              <a:rPr kumimoji="1" lang="en-US" altLang="zh-CN" sz="800" dirty="0">
                <a:latin typeface="Arial Narrow" panose="020B0606020202030204" pitchFamily="34" charset="0"/>
                <a:ea typeface="微软雅黑" panose="020B0503020204020204" charset="-122"/>
                <a:cs typeface="微软雅黑" panose="020B0503020204020204" charset="-122"/>
              </a:rPr>
              <a:t>cd</a:t>
            </a:r>
            <a:endParaRPr kumimoji="1" lang="en-US" altLang="zh-CN" sz="800" dirty="0">
              <a:latin typeface="Arial Narrow" panose="020B060602020203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6825615" y="3387090"/>
            <a:ext cx="502285" cy="247015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p>
            <a:pPr algn="ctr">
              <a:lnSpc>
                <a:spcPct val="114000"/>
              </a:lnSpc>
            </a:pPr>
            <a:r>
              <a:rPr kumimoji="1" lang="en-US" altLang="zh-CN" sz="800" dirty="0">
                <a:latin typeface="Arial Narrow" panose="020B0606020202030204" pitchFamily="34" charset="0"/>
                <a:ea typeface="微软雅黑" panose="020B0503020204020204" charset="-122"/>
                <a:cs typeface="微软雅黑" panose="020B0503020204020204" charset="-122"/>
              </a:rPr>
              <a:t>ce</a:t>
            </a:r>
            <a:endParaRPr kumimoji="1" lang="en-US" altLang="zh-CN" sz="800" dirty="0">
              <a:latin typeface="Arial Narrow" panose="020B060602020203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581265" y="3380105"/>
            <a:ext cx="502285" cy="247015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p>
            <a:pPr algn="ctr">
              <a:lnSpc>
                <a:spcPct val="114000"/>
              </a:lnSpc>
            </a:pPr>
            <a:r>
              <a:rPr kumimoji="1" lang="en-US" altLang="zh-CN" sz="800" dirty="0">
                <a:latin typeface="Arial Narrow" panose="020B0606020202030204" pitchFamily="34" charset="0"/>
                <a:ea typeface="微软雅黑" panose="020B0503020204020204" charset="-122"/>
                <a:cs typeface="微软雅黑" panose="020B0503020204020204" charset="-122"/>
              </a:rPr>
              <a:t>de</a:t>
            </a:r>
            <a:endParaRPr kumimoji="1" lang="en-US" altLang="zh-CN" sz="800" dirty="0">
              <a:latin typeface="Arial Narrow" panose="020B060602020203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76910" y="4340225"/>
            <a:ext cx="502285" cy="247015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p>
            <a:pPr algn="ctr">
              <a:lnSpc>
                <a:spcPct val="114000"/>
              </a:lnSpc>
            </a:pPr>
            <a:r>
              <a:rPr kumimoji="1" lang="en-US" altLang="zh-CN" sz="800" dirty="0">
                <a:latin typeface="Arial Narrow" panose="020B0606020202030204" pitchFamily="34" charset="0"/>
                <a:ea typeface="微软雅黑" panose="020B0503020204020204" charset="-122"/>
                <a:cs typeface="微软雅黑" panose="020B0503020204020204" charset="-122"/>
              </a:rPr>
              <a:t>abc</a:t>
            </a:r>
            <a:endParaRPr kumimoji="1" lang="en-US" altLang="zh-CN" sz="800" dirty="0">
              <a:latin typeface="Arial Narrow" panose="020B060602020203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454150" y="4340225"/>
            <a:ext cx="502285" cy="247015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p>
            <a:pPr algn="ctr">
              <a:lnSpc>
                <a:spcPct val="114000"/>
              </a:lnSpc>
            </a:pPr>
            <a:r>
              <a:rPr kumimoji="1" lang="en-US" altLang="zh-CN" sz="800" dirty="0">
                <a:latin typeface="Arial Narrow" panose="020B0606020202030204" pitchFamily="34" charset="0"/>
                <a:ea typeface="微软雅黑" panose="020B0503020204020204" charset="-122"/>
                <a:cs typeface="微软雅黑" panose="020B0503020204020204" charset="-122"/>
              </a:rPr>
              <a:t>abd</a:t>
            </a:r>
            <a:endParaRPr kumimoji="1" lang="en-US" altLang="zh-CN" sz="800" dirty="0">
              <a:latin typeface="Arial Narrow" panose="020B060602020203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2232025" y="4340225"/>
            <a:ext cx="502285" cy="247015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p>
            <a:pPr algn="ctr">
              <a:lnSpc>
                <a:spcPct val="114000"/>
              </a:lnSpc>
            </a:pPr>
            <a:r>
              <a:rPr kumimoji="1" lang="en-US" altLang="zh-CN" sz="800" dirty="0">
                <a:latin typeface="Arial Narrow" panose="020B0606020202030204" pitchFamily="34" charset="0"/>
                <a:ea typeface="微软雅黑" panose="020B0503020204020204" charset="-122"/>
                <a:cs typeface="微软雅黑" panose="020B0503020204020204" charset="-122"/>
              </a:rPr>
              <a:t>abe</a:t>
            </a:r>
            <a:endParaRPr kumimoji="1" lang="en-US" altLang="zh-CN" sz="800" dirty="0">
              <a:latin typeface="Arial Narrow" panose="020B060602020203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2993390" y="4347210"/>
            <a:ext cx="502285" cy="247015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p>
            <a:pPr algn="ctr">
              <a:lnSpc>
                <a:spcPct val="114000"/>
              </a:lnSpc>
            </a:pPr>
            <a:r>
              <a:rPr kumimoji="1" lang="en-US" altLang="zh-CN" sz="800" dirty="0">
                <a:latin typeface="Arial Narrow" panose="020B0606020202030204" pitchFamily="34" charset="0"/>
                <a:ea typeface="微软雅黑" panose="020B0503020204020204" charset="-122"/>
                <a:cs typeface="微软雅黑" panose="020B0503020204020204" charset="-122"/>
              </a:rPr>
              <a:t>acd</a:t>
            </a:r>
            <a:endParaRPr kumimoji="1" lang="en-US" altLang="zh-CN" sz="800" dirty="0">
              <a:latin typeface="Arial Narrow" panose="020B060602020203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3749040" y="4340225"/>
            <a:ext cx="502285" cy="247015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p>
            <a:pPr algn="ctr">
              <a:lnSpc>
                <a:spcPct val="114000"/>
              </a:lnSpc>
            </a:pPr>
            <a:r>
              <a:rPr kumimoji="1" lang="en-US" altLang="zh-CN" sz="800" dirty="0">
                <a:latin typeface="Arial Narrow" panose="020B0606020202030204" pitchFamily="34" charset="0"/>
                <a:ea typeface="微软雅黑" panose="020B0503020204020204" charset="-122"/>
                <a:cs typeface="微软雅黑" panose="020B0503020204020204" charset="-122"/>
              </a:rPr>
              <a:t>ace</a:t>
            </a:r>
            <a:endParaRPr kumimoji="1" lang="en-US" altLang="zh-CN" sz="800" dirty="0">
              <a:latin typeface="Arial Narrow" panose="020B060602020203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509135" y="4347210"/>
            <a:ext cx="502285" cy="247015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p>
            <a:pPr algn="ctr">
              <a:lnSpc>
                <a:spcPct val="114000"/>
              </a:lnSpc>
            </a:pPr>
            <a:r>
              <a:rPr kumimoji="1" lang="en-US" altLang="zh-CN" sz="800" dirty="0">
                <a:latin typeface="Arial Narrow" panose="020B0606020202030204" pitchFamily="34" charset="0"/>
                <a:ea typeface="微软雅黑" panose="020B0503020204020204" charset="-122"/>
                <a:cs typeface="微软雅黑" panose="020B0503020204020204" charset="-122"/>
              </a:rPr>
              <a:t>ade</a:t>
            </a:r>
            <a:endParaRPr kumimoji="1" lang="en-US" altLang="zh-CN" sz="800" dirty="0">
              <a:latin typeface="Arial Narrow" panose="020B060602020203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5286375" y="4347210"/>
            <a:ext cx="502285" cy="247015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p>
            <a:pPr algn="ctr">
              <a:lnSpc>
                <a:spcPct val="114000"/>
              </a:lnSpc>
            </a:pPr>
            <a:r>
              <a:rPr kumimoji="1" lang="en-US" altLang="zh-CN" sz="800" dirty="0">
                <a:latin typeface="Arial Narrow" panose="020B0606020202030204" pitchFamily="34" charset="0"/>
                <a:ea typeface="微软雅黑" panose="020B0503020204020204" charset="-122"/>
                <a:cs typeface="微软雅黑" panose="020B0503020204020204" charset="-122"/>
              </a:rPr>
              <a:t>bcd</a:t>
            </a:r>
            <a:endParaRPr kumimoji="1" lang="en-US" altLang="zh-CN" sz="800" dirty="0">
              <a:latin typeface="Arial Narrow" panose="020B060602020203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6064250" y="4347210"/>
            <a:ext cx="502285" cy="247015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p>
            <a:pPr algn="ctr">
              <a:lnSpc>
                <a:spcPct val="114000"/>
              </a:lnSpc>
            </a:pPr>
            <a:r>
              <a:rPr kumimoji="1" lang="en-US" altLang="zh-CN" sz="800" dirty="0">
                <a:latin typeface="Arial Narrow" panose="020B0606020202030204" pitchFamily="34" charset="0"/>
                <a:ea typeface="微软雅黑" panose="020B0503020204020204" charset="-122"/>
                <a:cs typeface="微软雅黑" panose="020B0503020204020204" charset="-122"/>
              </a:rPr>
              <a:t>bce</a:t>
            </a:r>
            <a:endParaRPr kumimoji="1" lang="en-US" altLang="zh-CN" sz="800" dirty="0">
              <a:latin typeface="Arial Narrow" panose="020B060602020203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6825615" y="4354195"/>
            <a:ext cx="502285" cy="247015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p>
            <a:pPr algn="ctr">
              <a:lnSpc>
                <a:spcPct val="114000"/>
              </a:lnSpc>
            </a:pPr>
            <a:r>
              <a:rPr kumimoji="1" lang="en-US" altLang="zh-CN" sz="800" dirty="0">
                <a:latin typeface="Arial Narrow" panose="020B0606020202030204" pitchFamily="34" charset="0"/>
                <a:ea typeface="微软雅黑" panose="020B0503020204020204" charset="-122"/>
                <a:cs typeface="微软雅黑" panose="020B0503020204020204" charset="-122"/>
              </a:rPr>
              <a:t>bde</a:t>
            </a:r>
            <a:endParaRPr kumimoji="1" lang="en-US" altLang="zh-CN" sz="800" dirty="0">
              <a:latin typeface="Arial Narrow" panose="020B060602020203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7581265" y="4347210"/>
            <a:ext cx="502285" cy="247015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p>
            <a:pPr algn="ctr">
              <a:lnSpc>
                <a:spcPct val="114000"/>
              </a:lnSpc>
            </a:pPr>
            <a:r>
              <a:rPr kumimoji="1" lang="en-US" altLang="zh-CN" sz="800" dirty="0">
                <a:latin typeface="Arial Narrow" panose="020B0606020202030204" pitchFamily="34" charset="0"/>
                <a:ea typeface="微软雅黑" panose="020B0503020204020204" charset="-122"/>
                <a:cs typeface="微软雅黑" panose="020B0503020204020204" charset="-122"/>
              </a:rPr>
              <a:t>cde</a:t>
            </a:r>
            <a:endParaRPr kumimoji="1" lang="en-US" altLang="zh-CN" sz="800" dirty="0">
              <a:latin typeface="Arial Narrow" panose="020B060602020203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1884045" y="5307965"/>
            <a:ext cx="502285" cy="247015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p>
            <a:pPr algn="ctr">
              <a:lnSpc>
                <a:spcPct val="114000"/>
              </a:lnSpc>
            </a:pPr>
            <a:r>
              <a:rPr kumimoji="1" lang="en-US" altLang="zh-CN" sz="600" dirty="0">
                <a:solidFill>
                  <a:schemeClr val="tx1"/>
                </a:solidFill>
                <a:uFillTx/>
                <a:latin typeface="Arial Narrow" panose="020B0606020202030204" pitchFamily="34" charset="0"/>
                <a:ea typeface="微软雅黑" panose="020B0503020204020204" charset="-122"/>
                <a:cs typeface="微软雅黑" panose="020B0503020204020204" charset="-122"/>
              </a:rPr>
              <a:t>abcd</a:t>
            </a:r>
            <a:endParaRPr kumimoji="1" lang="en-US" altLang="zh-CN" sz="600" dirty="0">
              <a:solidFill>
                <a:schemeClr val="tx1"/>
              </a:solidFill>
              <a:uFillTx/>
              <a:latin typeface="Arial Narrow" panose="020B060602020203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2993390" y="5307965"/>
            <a:ext cx="502285" cy="247015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p>
            <a:pPr algn="ctr">
              <a:lnSpc>
                <a:spcPct val="114000"/>
              </a:lnSpc>
            </a:pPr>
            <a:r>
              <a:rPr kumimoji="1" lang="en-US" altLang="zh-CN" sz="600" dirty="0">
                <a:latin typeface="Arial Narrow" panose="020B0606020202030204" pitchFamily="34" charset="0"/>
                <a:ea typeface="微软雅黑" panose="020B0503020204020204" charset="-122"/>
                <a:cs typeface="微软雅黑" panose="020B0503020204020204" charset="-122"/>
              </a:rPr>
              <a:t>abce</a:t>
            </a:r>
            <a:endParaRPr kumimoji="1" lang="en-US" altLang="zh-CN" sz="600" dirty="0">
              <a:latin typeface="Arial Narrow" panose="020B060602020203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4137660" y="5307965"/>
            <a:ext cx="502285" cy="247015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p>
            <a:pPr algn="ctr">
              <a:lnSpc>
                <a:spcPct val="114000"/>
              </a:lnSpc>
            </a:pPr>
            <a:r>
              <a:rPr kumimoji="1" lang="en-US" altLang="zh-CN" sz="600" dirty="0">
                <a:latin typeface="Arial Narrow" panose="020B0606020202030204" pitchFamily="34" charset="0"/>
                <a:ea typeface="微软雅黑" panose="020B0503020204020204" charset="-122"/>
                <a:cs typeface="微软雅黑" panose="020B0503020204020204" charset="-122"/>
              </a:rPr>
              <a:t>abde</a:t>
            </a:r>
            <a:endParaRPr kumimoji="1" lang="en-US" altLang="zh-CN" sz="600" dirty="0">
              <a:latin typeface="Arial Narrow" panose="020B060602020203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5286375" y="5307965"/>
            <a:ext cx="502285" cy="247015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p>
            <a:pPr algn="ctr">
              <a:lnSpc>
                <a:spcPct val="114000"/>
              </a:lnSpc>
            </a:pPr>
            <a:r>
              <a:rPr kumimoji="1" lang="en-US" altLang="zh-CN" sz="600" dirty="0">
                <a:latin typeface="Arial Narrow" panose="020B0606020202030204" pitchFamily="34" charset="0"/>
                <a:ea typeface="微软雅黑" panose="020B0503020204020204" charset="-122"/>
                <a:cs typeface="微软雅黑" panose="020B0503020204020204" charset="-122"/>
              </a:rPr>
              <a:t>acde</a:t>
            </a:r>
            <a:endParaRPr kumimoji="1" lang="en-US" altLang="zh-CN" sz="600" dirty="0">
              <a:latin typeface="Arial Narrow" panose="020B060602020203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391275" y="5307965"/>
            <a:ext cx="502285" cy="247015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p>
            <a:pPr algn="ctr">
              <a:lnSpc>
                <a:spcPct val="114000"/>
              </a:lnSpc>
            </a:pPr>
            <a:r>
              <a:rPr kumimoji="1" lang="en-US" altLang="zh-CN" sz="600" dirty="0">
                <a:latin typeface="Arial Narrow" panose="020B0606020202030204" pitchFamily="34" charset="0"/>
                <a:ea typeface="微软雅黑" panose="020B0503020204020204" charset="-122"/>
                <a:cs typeface="微软雅黑" panose="020B0503020204020204" charset="-122"/>
              </a:rPr>
              <a:t>bcde</a:t>
            </a:r>
            <a:endParaRPr kumimoji="1" lang="en-US" altLang="zh-CN" sz="600" dirty="0">
              <a:latin typeface="Arial Narrow" panose="020B060602020203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4137660" y="6255385"/>
            <a:ext cx="568325" cy="247015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p>
            <a:pPr algn="ctr">
              <a:lnSpc>
                <a:spcPct val="114000"/>
              </a:lnSpc>
            </a:pPr>
            <a:r>
              <a:rPr kumimoji="1" lang="en-US" altLang="zh-CN" sz="600" dirty="0">
                <a:latin typeface="Arial Narrow" panose="020B0606020202030204" pitchFamily="34" charset="0"/>
                <a:ea typeface="微软雅黑" panose="020B0503020204020204" charset="-122"/>
                <a:cs typeface="微软雅黑" panose="020B0503020204020204" charset="-122"/>
              </a:rPr>
              <a:t>abcde</a:t>
            </a:r>
            <a:endParaRPr kumimoji="1" lang="en-US" altLang="zh-CN" sz="600" dirty="0">
              <a:latin typeface="Arial Narrow" panose="020B060602020203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927860" y="2113280"/>
            <a:ext cx="414655" cy="3016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14000"/>
              </a:lnSpc>
            </a:pPr>
            <a:r>
              <a:rPr lang="en-US" altLang="zh-CN" sz="1200" b="1" dirty="0" smtClean="0"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0.5</a:t>
            </a:r>
            <a:endParaRPr lang="en-US" altLang="zh-CN" sz="1200" b="1" dirty="0" smtClean="0">
              <a:solidFill>
                <a:srgbClr val="FF0000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037205" y="2113280"/>
            <a:ext cx="414655" cy="3016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14000"/>
              </a:lnSpc>
            </a:pPr>
            <a:r>
              <a:rPr lang="en-US" altLang="zh-CN" sz="1200" b="1" dirty="0" smtClean="0"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0.7</a:t>
            </a:r>
            <a:endParaRPr lang="en-US" altLang="zh-CN" sz="1200" b="1" dirty="0" smtClean="0">
              <a:solidFill>
                <a:srgbClr val="FF0000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214495" y="2113280"/>
            <a:ext cx="414655" cy="3016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14000"/>
              </a:lnSpc>
            </a:pPr>
            <a:r>
              <a:rPr lang="en-US" altLang="zh-CN" sz="1200" b="1" dirty="0" smtClean="0"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0.5</a:t>
            </a:r>
            <a:endParaRPr lang="en-US" altLang="zh-CN" sz="1200" b="1" dirty="0" smtClean="0">
              <a:solidFill>
                <a:srgbClr val="FF0000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330190" y="2113280"/>
            <a:ext cx="414655" cy="3016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14000"/>
              </a:lnSpc>
            </a:pPr>
            <a:r>
              <a:rPr lang="en-US" altLang="zh-CN" sz="1200" b="1" dirty="0" smtClean="0"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0.9</a:t>
            </a:r>
            <a:endParaRPr lang="en-US" altLang="zh-CN" sz="1200" b="1" dirty="0" smtClean="0">
              <a:solidFill>
                <a:srgbClr val="FF0000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435090" y="2113280"/>
            <a:ext cx="414655" cy="3016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14000"/>
              </a:lnSpc>
            </a:pPr>
            <a:r>
              <a:rPr lang="en-US" altLang="zh-CN" sz="1200" b="1" dirty="0" smtClean="0"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0.6</a:t>
            </a:r>
            <a:endParaRPr lang="en-US" altLang="zh-CN" sz="1200" b="1" dirty="0" smtClean="0">
              <a:solidFill>
                <a:srgbClr val="FF0000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20725" y="3071495"/>
            <a:ext cx="414655" cy="3016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14000"/>
              </a:lnSpc>
            </a:pPr>
            <a:r>
              <a:rPr lang="en-US" altLang="zh-CN" sz="1200" b="1" dirty="0" smtClean="0"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0.3</a:t>
            </a:r>
            <a:endParaRPr lang="en-US" altLang="zh-CN" sz="1200" b="1" dirty="0" smtClean="0">
              <a:solidFill>
                <a:srgbClr val="FF0000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497965" y="3071495"/>
            <a:ext cx="414655" cy="3016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14000"/>
              </a:lnSpc>
            </a:pPr>
            <a:r>
              <a:rPr lang="en-US" altLang="zh-CN" sz="1200" b="1" dirty="0" smtClean="0"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0.2</a:t>
            </a:r>
            <a:endParaRPr lang="en-US" altLang="zh-CN" sz="1200" b="1" dirty="0" smtClean="0">
              <a:solidFill>
                <a:srgbClr val="FF0000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2275840" y="3071495"/>
            <a:ext cx="414655" cy="3016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14000"/>
              </a:lnSpc>
            </a:pPr>
            <a:r>
              <a:rPr lang="en-US" altLang="zh-CN" sz="1200" b="1" dirty="0" smtClean="0"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0.4</a:t>
            </a:r>
            <a:endParaRPr lang="en-US" altLang="zh-CN" sz="1200" b="1" dirty="0" smtClean="0">
              <a:solidFill>
                <a:srgbClr val="FF0000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037205" y="3070860"/>
            <a:ext cx="414655" cy="3016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14000"/>
              </a:lnSpc>
            </a:pPr>
            <a:r>
              <a:rPr lang="en-US" altLang="zh-CN" sz="1200" b="1" dirty="0" smtClean="0"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0.4</a:t>
            </a:r>
            <a:endParaRPr lang="en-US" altLang="zh-CN" sz="1200" b="1" dirty="0" smtClean="0">
              <a:solidFill>
                <a:srgbClr val="FF0000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3799840" y="3071495"/>
            <a:ext cx="414655" cy="3016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14000"/>
              </a:lnSpc>
            </a:pPr>
            <a:r>
              <a:rPr lang="en-US" altLang="zh-CN" sz="1200" b="1" dirty="0" smtClean="0"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0.3</a:t>
            </a:r>
            <a:endParaRPr lang="en-US" altLang="zh-CN" sz="1200" b="1" dirty="0" smtClean="0">
              <a:solidFill>
                <a:srgbClr val="FF0000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4552950" y="3086100"/>
            <a:ext cx="414655" cy="3016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14000"/>
              </a:lnSpc>
            </a:pPr>
            <a:r>
              <a:rPr lang="en-US" altLang="zh-CN" sz="1200" b="1" dirty="0" smtClean="0"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0.6</a:t>
            </a:r>
            <a:endParaRPr lang="en-US" altLang="zh-CN" sz="1200" b="1" dirty="0" smtClean="0">
              <a:solidFill>
                <a:srgbClr val="FF0000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5330190" y="3086100"/>
            <a:ext cx="414655" cy="3016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14000"/>
              </a:lnSpc>
            </a:pPr>
            <a:r>
              <a:rPr lang="en-US" altLang="zh-CN" sz="1200" b="1" dirty="0" smtClean="0"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0.4</a:t>
            </a:r>
            <a:endParaRPr lang="en-US" altLang="zh-CN" sz="1200" b="1" dirty="0" smtClean="0">
              <a:solidFill>
                <a:srgbClr val="FF0000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6108065" y="3086100"/>
            <a:ext cx="414655" cy="3016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14000"/>
              </a:lnSpc>
            </a:pPr>
            <a:r>
              <a:rPr lang="en-US" altLang="zh-CN" sz="1200" b="1" dirty="0" smtClean="0"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0.4</a:t>
            </a:r>
            <a:endParaRPr lang="en-US" altLang="zh-CN" sz="1200" b="1" dirty="0" smtClean="0">
              <a:solidFill>
                <a:srgbClr val="FF0000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6869430" y="3085465"/>
            <a:ext cx="414655" cy="3016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14000"/>
              </a:lnSpc>
            </a:pPr>
            <a:r>
              <a:rPr lang="en-US" altLang="zh-CN" sz="1200" b="1" dirty="0" smtClean="0"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0.2</a:t>
            </a:r>
            <a:endParaRPr lang="en-US" altLang="zh-CN" sz="1200" b="1" dirty="0" smtClean="0">
              <a:solidFill>
                <a:srgbClr val="FF0000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7632065" y="3086100"/>
            <a:ext cx="414655" cy="3016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14000"/>
              </a:lnSpc>
            </a:pPr>
            <a:r>
              <a:rPr lang="en-US" altLang="zh-CN" sz="1200" b="1" dirty="0" smtClean="0"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0.6</a:t>
            </a:r>
            <a:endParaRPr lang="en-US" altLang="zh-CN" sz="1200" b="1" dirty="0" smtClean="0">
              <a:solidFill>
                <a:srgbClr val="FF0000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720725" y="3072130"/>
            <a:ext cx="414655" cy="3016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14000"/>
              </a:lnSpc>
            </a:pPr>
            <a:r>
              <a:rPr lang="en-US" altLang="zh-CN" sz="1200" b="1" dirty="0" smtClean="0"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0.3</a:t>
            </a:r>
            <a:endParaRPr lang="en-US" altLang="zh-CN" sz="1200" b="1" dirty="0" smtClean="0">
              <a:solidFill>
                <a:srgbClr val="FF0000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1497965" y="3072130"/>
            <a:ext cx="414655" cy="3016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14000"/>
              </a:lnSpc>
            </a:pPr>
            <a:r>
              <a:rPr lang="en-US" altLang="zh-CN" sz="1200" b="1" dirty="0" smtClean="0"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0.2</a:t>
            </a:r>
            <a:endParaRPr lang="en-US" altLang="zh-CN" sz="1200" b="1" dirty="0" smtClean="0">
              <a:solidFill>
                <a:srgbClr val="FF0000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2275840" y="3072130"/>
            <a:ext cx="414655" cy="3016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14000"/>
              </a:lnSpc>
            </a:pPr>
            <a:r>
              <a:rPr lang="en-US" altLang="zh-CN" sz="1200" b="1" dirty="0" smtClean="0"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0.4</a:t>
            </a:r>
            <a:endParaRPr lang="en-US" altLang="zh-CN" sz="1200" b="1" dirty="0" smtClean="0">
              <a:solidFill>
                <a:srgbClr val="FF0000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3037205" y="3071495"/>
            <a:ext cx="414655" cy="3016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14000"/>
              </a:lnSpc>
            </a:pPr>
            <a:r>
              <a:rPr lang="en-US" altLang="zh-CN" sz="1200" b="1" dirty="0" smtClean="0"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0.4</a:t>
            </a:r>
            <a:endParaRPr lang="en-US" altLang="zh-CN" sz="1200" b="1" dirty="0" smtClean="0">
              <a:solidFill>
                <a:srgbClr val="FF0000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735965" y="3989070"/>
            <a:ext cx="414655" cy="3016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14000"/>
              </a:lnSpc>
            </a:pPr>
            <a:r>
              <a:rPr lang="en-US" altLang="zh-CN" sz="1200" b="1" dirty="0" smtClean="0"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0.1</a:t>
            </a:r>
            <a:endParaRPr lang="en-US" altLang="zh-CN" sz="1200" b="1" dirty="0" smtClean="0">
              <a:solidFill>
                <a:srgbClr val="FF0000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1513205" y="3989070"/>
            <a:ext cx="414655" cy="3016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14000"/>
              </a:lnSpc>
            </a:pPr>
            <a:r>
              <a:rPr lang="en-US" altLang="zh-CN" sz="1200" b="1" dirty="0" smtClean="0"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0.2</a:t>
            </a:r>
            <a:endParaRPr lang="en-US" altLang="zh-CN" sz="1200" b="1" dirty="0" smtClean="0">
              <a:solidFill>
                <a:srgbClr val="FF0000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2291080" y="3989070"/>
            <a:ext cx="414655" cy="3016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14000"/>
              </a:lnSpc>
            </a:pPr>
            <a:r>
              <a:rPr lang="en-US" altLang="zh-CN" sz="1200" b="1" dirty="0" smtClean="0"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0.2</a:t>
            </a:r>
            <a:endParaRPr lang="en-US" altLang="zh-CN" sz="1200" b="1" dirty="0" smtClean="0">
              <a:solidFill>
                <a:srgbClr val="FF0000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3052445" y="3988435"/>
            <a:ext cx="414655" cy="3016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14000"/>
              </a:lnSpc>
            </a:pPr>
            <a:r>
              <a:rPr lang="en-US" altLang="zh-CN" sz="1200" b="1" dirty="0" smtClean="0"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0.1</a:t>
            </a:r>
            <a:endParaRPr lang="en-US" altLang="zh-CN" sz="1200" b="1" dirty="0" smtClean="0">
              <a:solidFill>
                <a:srgbClr val="FF0000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3815080" y="3989070"/>
            <a:ext cx="414655" cy="3016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14000"/>
              </a:lnSpc>
            </a:pPr>
            <a:r>
              <a:rPr lang="en-US" altLang="zh-CN" sz="1200" b="1" dirty="0" smtClean="0"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0.1</a:t>
            </a:r>
            <a:endParaRPr lang="en-US" altLang="zh-CN" sz="1200" b="1" dirty="0" smtClean="0">
              <a:solidFill>
                <a:srgbClr val="FF0000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4568190" y="4003675"/>
            <a:ext cx="414655" cy="3016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14000"/>
              </a:lnSpc>
            </a:pPr>
            <a:r>
              <a:rPr lang="en-US" altLang="zh-CN" sz="1200" b="1" dirty="0" smtClean="0"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0.4</a:t>
            </a:r>
            <a:endParaRPr lang="en-US" altLang="zh-CN" sz="1200" b="1" dirty="0" smtClean="0">
              <a:solidFill>
                <a:srgbClr val="FF0000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5345430" y="4003675"/>
            <a:ext cx="414655" cy="3016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14000"/>
              </a:lnSpc>
            </a:pPr>
            <a:r>
              <a:rPr lang="en-US" altLang="zh-CN" sz="1200" b="1" dirty="0" smtClean="0"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0.1</a:t>
            </a:r>
            <a:endParaRPr lang="en-US" altLang="zh-CN" sz="1200" b="1" dirty="0" smtClean="0">
              <a:solidFill>
                <a:srgbClr val="FF0000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6123305" y="4003675"/>
            <a:ext cx="414655" cy="3016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14000"/>
              </a:lnSpc>
            </a:pPr>
            <a:r>
              <a:rPr lang="en-US" altLang="zh-CN" sz="1200" b="1" dirty="0" smtClean="0"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0.1</a:t>
            </a:r>
            <a:endParaRPr lang="en-US" altLang="zh-CN" sz="1200" b="1" dirty="0" smtClean="0">
              <a:solidFill>
                <a:srgbClr val="FF0000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884670" y="4003040"/>
            <a:ext cx="414655" cy="3016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14000"/>
              </a:lnSpc>
            </a:pPr>
            <a:r>
              <a:rPr lang="en-US" altLang="zh-CN" sz="1200" b="1" dirty="0" smtClean="0"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0.4</a:t>
            </a:r>
            <a:endParaRPr lang="en-US" altLang="zh-CN" sz="1200" b="1" dirty="0" smtClean="0">
              <a:solidFill>
                <a:srgbClr val="FF0000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7647305" y="4003675"/>
            <a:ext cx="414655" cy="3016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14000"/>
              </a:lnSpc>
            </a:pPr>
            <a:r>
              <a:rPr lang="en-US" altLang="zh-CN" sz="1200" b="1" dirty="0" smtClean="0"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0.2</a:t>
            </a:r>
            <a:endParaRPr lang="en-US" altLang="zh-CN" sz="1200" b="1" dirty="0" smtClean="0">
              <a:solidFill>
                <a:srgbClr val="FF0000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1996440" y="5006340"/>
            <a:ext cx="276860" cy="3016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14000"/>
              </a:lnSpc>
            </a:pPr>
            <a:r>
              <a:rPr lang="en-US" altLang="zh-CN" sz="1200" b="1" dirty="0" smtClean="0"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0</a:t>
            </a:r>
            <a:endParaRPr lang="en-US" altLang="zh-CN" sz="1200" b="1" dirty="0" smtClean="0">
              <a:solidFill>
                <a:srgbClr val="FF0000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3121660" y="5006340"/>
            <a:ext cx="276860" cy="3016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14000"/>
              </a:lnSpc>
            </a:pPr>
            <a:r>
              <a:rPr lang="en-US" altLang="zh-CN" sz="1200" b="1" dirty="0" smtClean="0"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0</a:t>
            </a:r>
            <a:endParaRPr lang="en-US" altLang="zh-CN" sz="1200" b="1" dirty="0" smtClean="0">
              <a:solidFill>
                <a:srgbClr val="FF0000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4181475" y="5006340"/>
            <a:ext cx="414655" cy="3016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14000"/>
              </a:lnSpc>
            </a:pPr>
            <a:r>
              <a:rPr lang="en-US" altLang="zh-CN" sz="1200" b="1" dirty="0" smtClean="0"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0.2</a:t>
            </a:r>
            <a:endParaRPr lang="en-US" altLang="zh-CN" sz="1200" b="1" dirty="0" smtClean="0">
              <a:solidFill>
                <a:srgbClr val="FF0000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5345430" y="5006340"/>
            <a:ext cx="414655" cy="3016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14000"/>
              </a:lnSpc>
            </a:pPr>
            <a:r>
              <a:rPr lang="en-US" altLang="zh-CN" sz="1200" b="1" dirty="0" smtClean="0"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0.1</a:t>
            </a:r>
            <a:endParaRPr lang="en-US" altLang="zh-CN" sz="1200" b="1" dirty="0" smtClean="0">
              <a:solidFill>
                <a:srgbClr val="FF0000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6454775" y="5006340"/>
            <a:ext cx="414655" cy="3016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14000"/>
              </a:lnSpc>
            </a:pPr>
            <a:r>
              <a:rPr lang="en-US" altLang="zh-CN" sz="1200" b="1" dirty="0" smtClean="0"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0.1</a:t>
            </a:r>
            <a:endParaRPr lang="en-US" altLang="zh-CN" sz="1200" b="1" dirty="0" smtClean="0">
              <a:solidFill>
                <a:srgbClr val="FF0000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4283075" y="5953760"/>
            <a:ext cx="276860" cy="3016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14000"/>
              </a:lnSpc>
            </a:pPr>
            <a:r>
              <a:rPr lang="en-US" altLang="zh-CN" sz="1200" b="1" dirty="0" smtClean="0"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0</a:t>
            </a:r>
            <a:endParaRPr lang="en-US" altLang="zh-CN" sz="1200" b="1" dirty="0" smtClean="0">
              <a:solidFill>
                <a:srgbClr val="FF0000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3118803" y="5554980"/>
            <a:ext cx="250825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I</a:t>
            </a:r>
            <a:endParaRPr lang="en-US" altLang="zh-CN" sz="20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6966268" y="3634105"/>
            <a:ext cx="250825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I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579563" y="4650105"/>
            <a:ext cx="250825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I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802323" y="4650105"/>
            <a:ext cx="250825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I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7728903" y="4650105"/>
            <a:ext cx="250825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I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2372678" y="4650105"/>
            <a:ext cx="250825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I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6189663" y="4650105"/>
            <a:ext cx="250825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I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3118803" y="4650105"/>
            <a:ext cx="250825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I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5427028" y="4650105"/>
            <a:ext cx="250825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I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3896678" y="4650105"/>
            <a:ext cx="250825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I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4257993" y="5554980"/>
            <a:ext cx="250825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I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1579563" y="3634105"/>
            <a:ext cx="250825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I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996123" y="5554980"/>
            <a:ext cx="250825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I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4295458" y="6502400"/>
            <a:ext cx="250825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I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6537643" y="5554980"/>
            <a:ext cx="250825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I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5411788" y="5554980"/>
            <a:ext cx="250825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I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6064251" y="3634105"/>
            <a:ext cx="539750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MC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4505326" y="4650105"/>
            <a:ext cx="539750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MC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6821806" y="4650105"/>
            <a:ext cx="539750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MC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3749041" y="3634105"/>
            <a:ext cx="539750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MC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676911" y="3634105"/>
            <a:ext cx="539750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MC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4582796" y="3634105"/>
            <a:ext cx="317500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C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7680961" y="3634105"/>
            <a:ext cx="317500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C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1963421" y="2661920"/>
            <a:ext cx="317500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C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3081021" y="2661920"/>
            <a:ext cx="317500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C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4243071" y="2661920"/>
            <a:ext cx="317500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C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5360671" y="2661920"/>
            <a:ext cx="317500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C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6475414" y="2661920"/>
            <a:ext cx="349885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N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5343844" y="3634105"/>
            <a:ext cx="349885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N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2290764" y="3634105"/>
            <a:ext cx="349885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N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3085149" y="3634105"/>
            <a:ext cx="349885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N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9D4A09E-79F8-4A79-8198-A8A2169B453F}" type="slidenum">
              <a:rPr lang="zh-CN" altLang="en-US" smtClean="0">
                <a:solidFill>
                  <a:prstClr val="white"/>
                </a:solidFill>
              </a:rPr>
            </a:fld>
            <a:endParaRPr lang="zh-CN" altLang="en-US">
              <a:solidFill>
                <a:prstClr val="white"/>
              </a:solidFill>
            </a:endParaRPr>
          </a:p>
        </p:txBody>
      </p:sp>
      <p:graphicFrame>
        <p:nvGraphicFramePr>
          <p:cNvPr id="5" name="内容占位符 4"/>
          <p:cNvGraphicFramePr>
            <a:graphicFrameLocks noChangeAspect="1"/>
          </p:cNvGraphicFramePr>
          <p:nvPr>
            <p:ph idx="1"/>
          </p:nvPr>
        </p:nvGraphicFramePr>
        <p:xfrm>
          <a:off x="76200" y="1583055"/>
          <a:ext cx="5506085" cy="2861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7772400" imgH="4038600" progId="Paint.Picture">
                  <p:embed/>
                </p:oleObj>
              </mc:Choice>
              <mc:Fallback>
                <p:oleObj name="" r:id="rId1" imgW="7772400" imgH="4038600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200" y="1583055"/>
                        <a:ext cx="5506085" cy="2861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/>
          <p:nvPr/>
        </p:nvGraphicFramePr>
        <p:xfrm>
          <a:off x="322580" y="4373880"/>
          <a:ext cx="4490085" cy="228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3" imgW="8562975" imgH="3838575" progId="Paint.Picture">
                  <p:embed/>
                </p:oleObj>
              </mc:Choice>
              <mc:Fallback>
                <p:oleObj name="" r:id="rId3" imgW="8562975" imgH="3838575" progId="Paint.Picture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2580" y="4373880"/>
                        <a:ext cx="4490085" cy="2289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/>
          <p:nvPr/>
        </p:nvGraphicFramePr>
        <p:xfrm>
          <a:off x="4900930" y="4373880"/>
          <a:ext cx="4183380" cy="1485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5" imgW="8486775" imgH="2362200" progId="Paint.Picture">
                  <p:embed/>
                </p:oleObj>
              </mc:Choice>
              <mc:Fallback>
                <p:oleObj name="" r:id="rId5" imgW="8486775" imgH="2362200" progId="Paint.Picture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00930" y="4373880"/>
                        <a:ext cx="4183380" cy="1485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表格 14"/>
          <p:cNvGraphicFramePr/>
          <p:nvPr/>
        </p:nvGraphicFramePr>
        <p:xfrm>
          <a:off x="5413375" y="1767840"/>
          <a:ext cx="3519170" cy="2491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9585"/>
                <a:gridCol w="1759585"/>
              </a:tblGrid>
              <a:tr h="4152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顾客</a:t>
                      </a:r>
                      <a:r>
                        <a:rPr lang="en-US" altLang="zh-CN"/>
                        <a:t>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购买项</a:t>
                      </a:r>
                      <a:endParaRPr lang="zh-CN" altLang="en-US"/>
                    </a:p>
                  </a:txBody>
                  <a:tcPr/>
                </a:tc>
              </a:tr>
              <a:tr h="4152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a,b,c,d,e</a:t>
                      </a:r>
                      <a:endParaRPr lang="en-US" altLang="zh-CN"/>
                    </a:p>
                  </a:txBody>
                  <a:tcPr/>
                </a:tc>
              </a:tr>
              <a:tr h="4152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a,b,c,d,e</a:t>
                      </a:r>
                      <a:endParaRPr lang="en-US" altLang="zh-CN"/>
                    </a:p>
                  </a:txBody>
                  <a:tcPr/>
                </a:tc>
              </a:tr>
              <a:tr h="4152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b,c,d,e</a:t>
                      </a:r>
                      <a:endParaRPr lang="en-US" altLang="zh-CN"/>
                    </a:p>
                  </a:txBody>
                  <a:tcPr/>
                </a:tc>
              </a:tr>
              <a:tr h="4152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a,b,c,d</a:t>
                      </a:r>
                      <a:endParaRPr lang="en-US" altLang="zh-CN"/>
                    </a:p>
                  </a:txBody>
                  <a:tcPr/>
                </a:tc>
              </a:tr>
              <a:tr h="4152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a,b,d,e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9D4A09E-79F8-4A79-8198-A8A2169B453F}" type="slidenum">
              <a:rPr lang="zh-CN" altLang="en-US" smtClean="0">
                <a:solidFill>
                  <a:prstClr val="white"/>
                </a:solidFill>
              </a:rPr>
            </a:fld>
            <a:endParaRPr lang="zh-CN" altLang="en-US">
              <a:solidFill>
                <a:prstClr val="white"/>
              </a:solidFill>
            </a:endParaRPr>
          </a:p>
        </p:txBody>
      </p:sp>
      <p:graphicFrame>
        <p:nvGraphicFramePr>
          <p:cNvPr id="5" name="内容占位符 4"/>
          <p:cNvGraphicFramePr>
            <a:graphicFrameLocks noChangeAspect="1"/>
          </p:cNvGraphicFramePr>
          <p:nvPr>
            <p:ph idx="1"/>
          </p:nvPr>
        </p:nvGraphicFramePr>
        <p:xfrm>
          <a:off x="76200" y="1583055"/>
          <a:ext cx="5506085" cy="2861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7772400" imgH="4038600" progId="Paint.Picture">
                  <p:embed/>
                </p:oleObj>
              </mc:Choice>
              <mc:Fallback>
                <p:oleObj name="" r:id="rId1" imgW="7772400" imgH="4038600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200" y="1583055"/>
                        <a:ext cx="5506085" cy="2861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/>
          <p:nvPr/>
        </p:nvGraphicFramePr>
        <p:xfrm>
          <a:off x="533400" y="4363085"/>
          <a:ext cx="5369560" cy="2313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8086725" imgH="2971800" progId="Paint.Picture">
                  <p:embed/>
                </p:oleObj>
              </mc:Choice>
              <mc:Fallback>
                <p:oleObj name="" r:id="rId3" imgW="8086725" imgH="297180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400" y="4363085"/>
                        <a:ext cx="5369560" cy="2313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/>
          <p:nvPr/>
        </p:nvGraphicFramePr>
        <p:xfrm>
          <a:off x="6029008" y="4168140"/>
          <a:ext cx="2762250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5" imgW="2762250" imgH="1781175" progId="Paint.Picture">
                  <p:embed/>
                </p:oleObj>
              </mc:Choice>
              <mc:Fallback>
                <p:oleObj name="" r:id="rId5" imgW="2762250" imgH="1781175" progId="Paint.Picture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29008" y="4168140"/>
                        <a:ext cx="2762250" cy="178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9D4A09E-79F8-4A79-8198-A8A2169B453F}" type="slidenum">
              <a:rPr lang="zh-CN" altLang="en-US" smtClean="0">
                <a:solidFill>
                  <a:prstClr val="white"/>
                </a:solidFill>
              </a:rPr>
            </a:fld>
            <a:endParaRPr lang="zh-CN" altLang="en-US">
              <a:solidFill>
                <a:prstClr val="white"/>
              </a:solidFill>
            </a:endParaRPr>
          </a:p>
        </p:txBody>
      </p:sp>
      <p:graphicFrame>
        <p:nvGraphicFramePr>
          <p:cNvPr id="8" name="对象 7"/>
          <p:cNvGraphicFramePr/>
          <p:nvPr/>
        </p:nvGraphicFramePr>
        <p:xfrm>
          <a:off x="526415" y="1530985"/>
          <a:ext cx="8091170" cy="5279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8601075" imgH="5524500" progId="Paint.Picture">
                  <p:embed/>
                </p:oleObj>
              </mc:Choice>
              <mc:Fallback>
                <p:oleObj name="" r:id="rId1" imgW="8601075" imgH="5524500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26415" y="1530985"/>
                        <a:ext cx="8091170" cy="5279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9D4A09E-79F8-4A79-8198-A8A2169B453F}" type="slidenum">
              <a:rPr lang="zh-CN" altLang="en-US" smtClean="0">
                <a:solidFill>
                  <a:prstClr val="white"/>
                </a:solidFill>
              </a:rPr>
            </a:fld>
            <a:endParaRPr lang="zh-CN" altLang="en-US">
              <a:solidFill>
                <a:prstClr val="white"/>
              </a:solidFill>
            </a:endParaRPr>
          </a:p>
        </p:txBody>
      </p:sp>
      <p:graphicFrame>
        <p:nvGraphicFramePr>
          <p:cNvPr id="5" name="内容占位符 4"/>
          <p:cNvGraphicFramePr/>
          <p:nvPr>
            <p:ph idx="1"/>
          </p:nvPr>
        </p:nvGraphicFramePr>
        <p:xfrm>
          <a:off x="333375" y="1636395"/>
          <a:ext cx="8457565" cy="3196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8724900" imgH="2847975" progId="Paint.Picture">
                  <p:embed/>
                </p:oleObj>
              </mc:Choice>
              <mc:Fallback>
                <p:oleObj name="" r:id="rId1" imgW="8724900" imgH="2847975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3375" y="1636395"/>
                        <a:ext cx="8457565" cy="3196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9D4A09E-79F8-4A79-8198-A8A2169B453F}" type="slidenum">
              <a:rPr lang="zh-CN" altLang="en-US" smtClean="0">
                <a:solidFill>
                  <a:prstClr val="white"/>
                </a:solidFill>
              </a:rPr>
            </a:fld>
            <a:endParaRPr lang="zh-CN" altLang="en-US">
              <a:solidFill>
                <a:prstClr val="white"/>
              </a:solidFill>
            </a:endParaRPr>
          </a:p>
        </p:txBody>
      </p:sp>
      <p:graphicFrame>
        <p:nvGraphicFramePr>
          <p:cNvPr id="8" name="内容占位符 7"/>
          <p:cNvGraphicFramePr>
            <a:graphicFrameLocks noChangeAspect="1"/>
          </p:cNvGraphicFramePr>
          <p:nvPr>
            <p:ph idx="1"/>
          </p:nvPr>
        </p:nvGraphicFramePr>
        <p:xfrm>
          <a:off x="702310" y="1508125"/>
          <a:ext cx="7739380" cy="543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8753475" imgH="6143625" progId="Paint.Picture">
                  <p:embed/>
                </p:oleObj>
              </mc:Choice>
              <mc:Fallback>
                <p:oleObj name="" r:id="rId1" imgW="8753475" imgH="6143625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02310" y="1508125"/>
                        <a:ext cx="7739380" cy="543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9D4A09E-79F8-4A79-8198-A8A2169B453F}" type="slidenum">
              <a:rPr lang="zh-CN" altLang="en-US" smtClean="0">
                <a:solidFill>
                  <a:prstClr val="white"/>
                </a:solidFill>
              </a:rPr>
            </a:fld>
            <a:endParaRPr lang="zh-CN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对象 6"/>
          <p:cNvGraphicFramePr/>
          <p:nvPr/>
        </p:nvGraphicFramePr>
        <p:xfrm>
          <a:off x="918845" y="1508125"/>
          <a:ext cx="7305675" cy="523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7305675" imgH="5238750" progId="Paint.Picture">
                  <p:embed/>
                </p:oleObj>
              </mc:Choice>
              <mc:Fallback>
                <p:oleObj name="" r:id="rId1" imgW="7305675" imgH="5238750" progId="Paint.Picture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8845" y="1508125"/>
                        <a:ext cx="7305675" cy="523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9D4A09E-79F8-4A79-8198-A8A2169B453F}" type="slidenum">
              <a:rPr lang="zh-CN" altLang="en-US" smtClean="0">
                <a:solidFill>
                  <a:prstClr val="white"/>
                </a:solidFill>
              </a:rPr>
            </a:fld>
            <a:endParaRPr lang="zh-CN" altLang="en-US">
              <a:solidFill>
                <a:prstClr val="white"/>
              </a:solidFill>
            </a:endParaRPr>
          </a:p>
        </p:txBody>
      </p:sp>
      <p:graphicFrame>
        <p:nvGraphicFramePr>
          <p:cNvPr id="5" name="对象 4"/>
          <p:cNvGraphicFramePr/>
          <p:nvPr/>
        </p:nvGraphicFramePr>
        <p:xfrm>
          <a:off x="409575" y="1609725"/>
          <a:ext cx="8324850" cy="498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8324850" imgH="4981575" progId="Paint.Picture">
                  <p:embed/>
                </p:oleObj>
              </mc:Choice>
              <mc:Fallback>
                <p:oleObj name="" r:id="rId1" imgW="8324850" imgH="4981575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9575" y="1609725"/>
                        <a:ext cx="8324850" cy="4981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2547620" y="2672080"/>
          <a:ext cx="4048125" cy="285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4048125" imgH="2857500" progId="Paint.Picture">
                  <p:embed/>
                </p:oleObj>
              </mc:Choice>
              <mc:Fallback>
                <p:oleObj name="" r:id="rId3" imgW="4048125" imgH="2857500" progId="Paint.Picture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47620" y="2672080"/>
                        <a:ext cx="4048125" cy="285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/>
          <p:nvPr/>
        </p:nvGraphicFramePr>
        <p:xfrm>
          <a:off x="1885315" y="2195830"/>
          <a:ext cx="5372100" cy="333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5" imgW="5372100" imgH="3333750" progId="Paint.Picture">
                  <p:embed/>
                </p:oleObj>
              </mc:Choice>
              <mc:Fallback>
                <p:oleObj name="" r:id="rId5" imgW="5372100" imgH="3333750" progId="Paint.Picture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85315" y="2195830"/>
                        <a:ext cx="5372100" cy="3333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/>
          <p:nvPr/>
        </p:nvGraphicFramePr>
        <p:xfrm>
          <a:off x="2108835" y="1885950"/>
          <a:ext cx="4714875" cy="442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7" imgW="4714875" imgH="4429125" progId="Paint.Picture">
                  <p:embed/>
                </p:oleObj>
              </mc:Choice>
              <mc:Fallback>
                <p:oleObj name="" r:id="rId7" imgW="4714875" imgH="4429125" progId="Paint.Picture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08835" y="1885950"/>
                        <a:ext cx="4714875" cy="442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/>
          <p:nvPr/>
        </p:nvGraphicFramePr>
        <p:xfrm>
          <a:off x="1885315" y="2016125"/>
          <a:ext cx="5567045" cy="429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9" imgW="5562600" imgH="4295775" progId="Paint.Picture">
                  <p:embed/>
                </p:oleObj>
              </mc:Choice>
              <mc:Fallback>
                <p:oleObj name="" r:id="rId9" imgW="5562600" imgH="4295775" progId="Paint.Picture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85315" y="2016125"/>
                        <a:ext cx="5567045" cy="429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9D4A09E-79F8-4A79-8198-A8A2169B453F}" type="slidenum">
              <a:rPr lang="zh-CN" altLang="en-US" smtClean="0">
                <a:solidFill>
                  <a:prstClr val="white"/>
                </a:solidFill>
              </a:rPr>
            </a:fld>
            <a:endParaRPr lang="zh-CN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对象 6"/>
          <p:cNvGraphicFramePr/>
          <p:nvPr/>
        </p:nvGraphicFramePr>
        <p:xfrm>
          <a:off x="533400" y="1824990"/>
          <a:ext cx="6272530" cy="4690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6267450" imgH="4686300" progId="Paint.Picture">
                  <p:embed/>
                </p:oleObj>
              </mc:Choice>
              <mc:Fallback>
                <p:oleObj name="" r:id="rId1" imgW="6267450" imgH="4686300" progId="Paint.Picture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3400" y="1824990"/>
                        <a:ext cx="6272530" cy="4690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/>
          <p:nvPr/>
        </p:nvGraphicFramePr>
        <p:xfrm>
          <a:off x="2699385" y="1911985"/>
          <a:ext cx="23622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3" imgW="2362200" imgH="333375" progId="Paint.Picture">
                  <p:embed/>
                </p:oleObj>
              </mc:Choice>
              <mc:Fallback>
                <p:oleObj name="" r:id="rId3" imgW="2362200" imgH="333375" progId="Paint.Picture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99385" y="1911985"/>
                        <a:ext cx="2362200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/>
          <p:nvPr/>
        </p:nvGraphicFramePr>
        <p:xfrm>
          <a:off x="5648960" y="2096135"/>
          <a:ext cx="2802890" cy="1315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5" imgW="2800350" imgH="1314450" progId="Paint.Picture">
                  <p:embed/>
                </p:oleObj>
              </mc:Choice>
              <mc:Fallback>
                <p:oleObj name="" r:id="rId5" imgW="2800350" imgH="1314450" progId="Paint.Picture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48960" y="2096135"/>
                        <a:ext cx="2802890" cy="1315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rgbClr val="0070C0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a:spPr>
      <a:bodyPr wrap="square" rtlCol="0" anchor="ctr" anchorCtr="0">
        <a:noAutofit/>
      </a:bodyPr>
      <a:lstStyle>
        <a:defPPr algn="ctr">
          <a:lnSpc>
            <a:spcPct val="114000"/>
          </a:lnSpc>
          <a:defRPr kumimoji="1" dirty="0">
            <a:latin typeface="Arial Narrow" panose="020B0606020202030204" pitchFamily="34" charset="0"/>
            <a:ea typeface="微软雅黑" panose="020B0503020204020204" charset="-122"/>
            <a:cs typeface="微软雅黑" panose="020B0503020204020204" charset="-122"/>
          </a:defRPr>
        </a:defPPr>
      </a:lstStyle>
    </a:spDef>
    <a:txDef>
      <a:spPr>
        <a:noFill/>
      </a:spPr>
      <a:bodyPr wrap="none" rtlCol="0">
        <a:spAutoFit/>
      </a:bodyPr>
      <a:lstStyle>
        <a:defPPr>
          <a:lnSpc>
            <a:spcPct val="114000"/>
          </a:lnSpc>
          <a:defRPr dirty="0" smtClean="0">
            <a:latin typeface="微软雅黑" panose="020B0503020204020204" charset="-122"/>
            <a:ea typeface="微软雅黑" panose="020B050302020402020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</Words>
  <Application>WPS 演示</Application>
  <PresentationFormat>宽屏</PresentationFormat>
  <Paragraphs>245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19</vt:i4>
      </vt:variant>
      <vt:variant>
        <vt:lpstr>幻灯片标题</vt:lpstr>
      </vt:variant>
      <vt:variant>
        <vt:i4>11</vt:i4>
      </vt:variant>
    </vt:vector>
  </HeadingPairs>
  <TitlesOfParts>
    <vt:vector size="40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Arial Narrow</vt:lpstr>
      <vt:lpstr>Impact</vt:lpstr>
      <vt:lpstr>1_Office 主题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winton</dc:creator>
  <cp:lastModifiedBy>winton</cp:lastModifiedBy>
  <cp:revision>7</cp:revision>
  <dcterms:created xsi:type="dcterms:W3CDTF">2017-11-29T01:49:01Z</dcterms:created>
  <dcterms:modified xsi:type="dcterms:W3CDTF">2017-11-29T03:45:39Z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