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359" r:id="rId6"/>
    <p:sldId id="399" r:id="rId7"/>
    <p:sldId id="423" r:id="rId8"/>
    <p:sldId id="380" r:id="rId9"/>
    <p:sldId id="306" r:id="rId10"/>
    <p:sldId id="400" r:id="rId11"/>
    <p:sldId id="310" r:id="rId12"/>
    <p:sldId id="402" r:id="rId13"/>
    <p:sldId id="403" r:id="rId14"/>
    <p:sldId id="312" r:id="rId15"/>
    <p:sldId id="303" r:id="rId16"/>
    <p:sldId id="421" r:id="rId17"/>
    <p:sldId id="443" r:id="rId18"/>
    <p:sldId id="314" r:id="rId19"/>
    <p:sldId id="426" r:id="rId20"/>
    <p:sldId id="315" r:id="rId21"/>
    <p:sldId id="425" r:id="rId22"/>
    <p:sldId id="292" r:id="rId23"/>
    <p:sldId id="428" r:id="rId24"/>
    <p:sldId id="427" r:id="rId25"/>
    <p:sldId id="298" r:id="rId26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DD7"/>
    <a:srgbClr val="C0BEAF"/>
    <a:srgbClr val="72A376"/>
    <a:srgbClr val="B0C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E516C-4C10-4784-841C-A5465774C1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3" y="-16648"/>
            <a:ext cx="9144000" cy="343814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3003" y="-9734"/>
            <a:ext cx="9144000" cy="33904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-684" y="2005377"/>
            <a:ext cx="9144000" cy="3109559"/>
            <a:chOff x="0" y="2084498"/>
            <a:chExt cx="9144000" cy="3109559"/>
          </a:xfrm>
        </p:grpSpPr>
        <p:sp>
          <p:nvSpPr>
            <p:cNvPr id="22" name="任意多边形 21"/>
            <p:cNvSpPr/>
            <p:nvPr/>
          </p:nvSpPr>
          <p:spPr>
            <a:xfrm>
              <a:off x="0" y="2084498"/>
              <a:ext cx="2673708" cy="2522180"/>
            </a:xfrm>
            <a:custGeom>
              <a:avLst/>
              <a:gdLst>
                <a:gd name="connsiteX0" fmla="*/ 1246338 w 2673708"/>
                <a:gd name="connsiteY0" fmla="*/ 0 h 2522180"/>
                <a:gd name="connsiteX1" fmla="*/ 2673708 w 2673708"/>
                <a:gd name="connsiteY1" fmla="*/ 1261090 h 2522180"/>
                <a:gd name="connsiteX2" fmla="*/ 1246338 w 2673708"/>
                <a:gd name="connsiteY2" fmla="*/ 2522180 h 2522180"/>
                <a:gd name="connsiteX3" fmla="*/ 62740 w 2673708"/>
                <a:gd name="connsiteY3" fmla="*/ 1966178 h 2522180"/>
                <a:gd name="connsiteX4" fmla="*/ 0 w 2673708"/>
                <a:gd name="connsiteY4" fmla="*/ 1874935 h 2522180"/>
                <a:gd name="connsiteX5" fmla="*/ 0 w 2673708"/>
                <a:gd name="connsiteY5" fmla="*/ 647246 h 2522180"/>
                <a:gd name="connsiteX6" fmla="*/ 62740 w 2673708"/>
                <a:gd name="connsiteY6" fmla="*/ 556003 h 2522180"/>
                <a:gd name="connsiteX7" fmla="*/ 1246338 w 2673708"/>
                <a:gd name="connsiteY7" fmla="*/ 0 h 25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3708" h="2522180">
                  <a:moveTo>
                    <a:pt x="1246338" y="0"/>
                  </a:moveTo>
                  <a:cubicBezTo>
                    <a:pt x="2034653" y="0"/>
                    <a:pt x="2673708" y="564609"/>
                    <a:pt x="2673708" y="1261090"/>
                  </a:cubicBezTo>
                  <a:cubicBezTo>
                    <a:pt x="2673708" y="1957571"/>
                    <a:pt x="2034653" y="2522180"/>
                    <a:pt x="1246338" y="2522180"/>
                  </a:cubicBezTo>
                  <a:cubicBezTo>
                    <a:pt x="753641" y="2522180"/>
                    <a:pt x="319249" y="2301630"/>
                    <a:pt x="62740" y="1966178"/>
                  </a:cubicBezTo>
                  <a:lnTo>
                    <a:pt x="0" y="1874935"/>
                  </a:lnTo>
                  <a:lnTo>
                    <a:pt x="0" y="647246"/>
                  </a:lnTo>
                  <a:lnTo>
                    <a:pt x="62740" y="556003"/>
                  </a:lnTo>
                  <a:cubicBezTo>
                    <a:pt x="319249" y="220551"/>
                    <a:pt x="753641" y="0"/>
                    <a:pt x="12463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30774" y="2460737"/>
              <a:ext cx="2854740" cy="2733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185823" y="2437844"/>
              <a:ext cx="2854740" cy="2522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967948" y="2155313"/>
              <a:ext cx="2854740" cy="2522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368242" y="2532907"/>
              <a:ext cx="2775758" cy="2522180"/>
            </a:xfrm>
            <a:custGeom>
              <a:avLst/>
              <a:gdLst>
                <a:gd name="connsiteX0" fmla="*/ 1427370 w 2775758"/>
                <a:gd name="connsiteY0" fmla="*/ 0 h 2522180"/>
                <a:gd name="connsiteX1" fmla="*/ 2742570 w 2775758"/>
                <a:gd name="connsiteY1" fmla="*/ 770217 h 2522180"/>
                <a:gd name="connsiteX2" fmla="*/ 2775758 w 2775758"/>
                <a:gd name="connsiteY2" fmla="*/ 850330 h 2522180"/>
                <a:gd name="connsiteX3" fmla="*/ 2775758 w 2775758"/>
                <a:gd name="connsiteY3" fmla="*/ 1671851 h 2522180"/>
                <a:gd name="connsiteX4" fmla="*/ 2742570 w 2775758"/>
                <a:gd name="connsiteY4" fmla="*/ 1751964 h 2522180"/>
                <a:gd name="connsiteX5" fmla="*/ 1427370 w 2775758"/>
                <a:gd name="connsiteY5" fmla="*/ 2522180 h 2522180"/>
                <a:gd name="connsiteX6" fmla="*/ 0 w 2775758"/>
                <a:gd name="connsiteY6" fmla="*/ 1261090 h 2522180"/>
                <a:gd name="connsiteX7" fmla="*/ 1427370 w 2775758"/>
                <a:gd name="connsiteY7" fmla="*/ 0 h 25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5758" h="2522180">
                  <a:moveTo>
                    <a:pt x="1427370" y="0"/>
                  </a:moveTo>
                  <a:cubicBezTo>
                    <a:pt x="2018607" y="0"/>
                    <a:pt x="2525884" y="317593"/>
                    <a:pt x="2742570" y="770217"/>
                  </a:cubicBezTo>
                  <a:lnTo>
                    <a:pt x="2775758" y="850330"/>
                  </a:lnTo>
                  <a:lnTo>
                    <a:pt x="2775758" y="1671851"/>
                  </a:lnTo>
                  <a:lnTo>
                    <a:pt x="2742570" y="1751964"/>
                  </a:lnTo>
                  <a:cubicBezTo>
                    <a:pt x="2525884" y="2204588"/>
                    <a:pt x="2018607" y="2522180"/>
                    <a:pt x="1427370" y="2522180"/>
                  </a:cubicBezTo>
                  <a:cubicBezTo>
                    <a:pt x="639055" y="2522180"/>
                    <a:pt x="0" y="1957571"/>
                    <a:pt x="0" y="1261090"/>
                  </a:cubicBezTo>
                  <a:cubicBezTo>
                    <a:pt x="0" y="564609"/>
                    <a:pt x="639055" y="0"/>
                    <a:pt x="14273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6000" y="4408371"/>
            <a:ext cx="4222800" cy="6084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27600" y="3013200"/>
            <a:ext cx="6699598" cy="1350000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单击此处添加您的标题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6102000"/>
            <a:ext cx="3078000" cy="329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65761" y="-16648"/>
            <a:ext cx="8370453" cy="62624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374228" y="1079863"/>
            <a:ext cx="8362800" cy="531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accent1"/>
                </a:solidFill>
              </a:defRPr>
            </a:lvl1pPr>
            <a:lvl2pPr marL="575945" indent="-2305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143000" indent="-228600"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6102000"/>
            <a:ext cx="3078000" cy="329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19600" y="2728800"/>
            <a:ext cx="5212800" cy="684000"/>
          </a:xfrm>
        </p:spPr>
        <p:txBody>
          <a:bodyPr anchor="ctr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7" name="MH_Others_1"/>
          <p:cNvSpPr>
            <a:spLocks noChangeArrowheads="1"/>
          </p:cNvSpPr>
          <p:nvPr userDrawn="1"/>
        </p:nvSpPr>
        <p:spPr bwMode="auto">
          <a:xfrm>
            <a:off x="2778125" y="3652838"/>
            <a:ext cx="263525" cy="263525"/>
          </a:xfrm>
          <a:prstGeom prst="ellipse">
            <a:avLst/>
          </a:prstGeom>
          <a:solidFill>
            <a:srgbClr val="A0E2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MH_Others_2"/>
          <p:cNvCxnSpPr>
            <a:cxnSpLocks noChangeShapeType="1"/>
          </p:cNvCxnSpPr>
          <p:nvPr userDrawn="1"/>
        </p:nvCxnSpPr>
        <p:spPr bwMode="auto">
          <a:xfrm>
            <a:off x="0" y="3473450"/>
            <a:ext cx="9144000" cy="0"/>
          </a:xfrm>
          <a:prstGeom prst="line">
            <a:avLst/>
          </a:prstGeom>
          <a:noFill/>
          <a:ln w="3175" cmpd="sng">
            <a:solidFill>
              <a:srgbClr val="A0E2E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MH_Others_3"/>
          <p:cNvCxnSpPr>
            <a:cxnSpLocks noChangeShapeType="1"/>
          </p:cNvCxnSpPr>
          <p:nvPr userDrawn="1"/>
        </p:nvCxnSpPr>
        <p:spPr bwMode="auto">
          <a:xfrm>
            <a:off x="2486025" y="2409825"/>
            <a:ext cx="0" cy="2092325"/>
          </a:xfrm>
          <a:prstGeom prst="line">
            <a:avLst/>
          </a:prstGeom>
          <a:noFill/>
          <a:ln w="3175" cmpd="sng">
            <a:solidFill>
              <a:srgbClr val="A0E2E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MH_Others_4"/>
          <p:cNvSpPr>
            <a:spLocks noChangeArrowheads="1"/>
          </p:cNvSpPr>
          <p:nvPr userDrawn="1"/>
        </p:nvSpPr>
        <p:spPr bwMode="auto">
          <a:xfrm>
            <a:off x="2068513" y="3040063"/>
            <a:ext cx="833437" cy="8318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6102000"/>
            <a:ext cx="3078000" cy="329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25359" y="1244600"/>
            <a:ext cx="4042800" cy="4932363"/>
          </a:xfrm>
        </p:spPr>
        <p:txBody>
          <a:bodyPr>
            <a:normAutofit/>
          </a:bodyPr>
          <a:lstStyle>
            <a:lvl1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667251" y="1244600"/>
            <a:ext cx="4042836" cy="4932363"/>
          </a:xfrm>
        </p:spPr>
        <p:txBody>
          <a:bodyPr>
            <a:normAutofit/>
          </a:bodyPr>
          <a:lstStyle>
            <a:lvl1pPr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6102000"/>
            <a:ext cx="3078000" cy="329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6102000"/>
            <a:ext cx="3078000" cy="329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28900" y="2717800"/>
            <a:ext cx="3848100" cy="1422400"/>
            <a:chOff x="2628900" y="1930400"/>
            <a:chExt cx="3848100" cy="1422400"/>
          </a:xfrm>
        </p:grpSpPr>
        <p:sp>
          <p:nvSpPr>
            <p:cNvPr id="7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628000" y="2718000"/>
            <a:ext cx="3848400" cy="1400400"/>
          </a:xfrm>
        </p:spPr>
        <p:txBody>
          <a:bodyPr anchor="ctr" anchorCtr="0"/>
          <a:lstStyle/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22800" y="874800"/>
            <a:ext cx="6336000" cy="835200"/>
          </a:xfrm>
        </p:spPr>
        <p:txBody>
          <a:bodyPr lIns="0" tIns="0" rIns="0" bIns="0"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620000" y="1915200"/>
            <a:ext cx="4104000" cy="3672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5724000" y="1915200"/>
            <a:ext cx="2160000" cy="3672000"/>
          </a:xfrm>
          <a:solidFill>
            <a:schemeClr val="accent1"/>
          </a:solidFill>
        </p:spPr>
        <p:txBody>
          <a:bodyPr lIns="144000" rIns="14400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3" y="-16648"/>
            <a:ext cx="9144000" cy="34381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003" y="-25357"/>
            <a:ext cx="9144000" cy="33904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874461"/>
            <a:ext cx="9144000" cy="4115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3003" y="504634"/>
            <a:ext cx="9147003" cy="1088268"/>
            <a:chOff x="-3003" y="408837"/>
            <a:chExt cx="9261914" cy="1088268"/>
          </a:xfrm>
        </p:grpSpPr>
        <p:grpSp>
          <p:nvGrpSpPr>
            <p:cNvPr id="10" name="组合 9"/>
            <p:cNvGrpSpPr/>
            <p:nvPr/>
          </p:nvGrpSpPr>
          <p:grpSpPr>
            <a:xfrm>
              <a:off x="-3003" y="478752"/>
              <a:ext cx="2943359" cy="1000935"/>
              <a:chOff x="0" y="2084498"/>
              <a:chExt cx="9144000" cy="3109559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0" y="2084498"/>
                <a:ext cx="2673708" cy="2522180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185823" y="2437844"/>
                <a:ext cx="2854740" cy="2522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967948" y="2155313"/>
                <a:ext cx="2854740" cy="2522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368242" y="2532907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686050" y="496170"/>
              <a:ext cx="2943359" cy="1000935"/>
              <a:chOff x="0" y="2084498"/>
              <a:chExt cx="9144000" cy="3109559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0" y="2084498"/>
                <a:ext cx="2673708" cy="2522180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185823" y="2437844"/>
                <a:ext cx="2854740" cy="2522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967948" y="2155313"/>
                <a:ext cx="2854740" cy="2522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6368242" y="2532907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368290" y="496170"/>
              <a:ext cx="2943359" cy="1000935"/>
              <a:chOff x="0" y="2084498"/>
              <a:chExt cx="9144000" cy="3109559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0" y="2084498"/>
                <a:ext cx="2673708" cy="2522180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85823" y="2437844"/>
                <a:ext cx="2854740" cy="2522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967948" y="2155313"/>
                <a:ext cx="2854740" cy="2522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6368242" y="2532907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315552" y="408837"/>
              <a:ext cx="2943359" cy="1000935"/>
              <a:chOff x="0" y="2084498"/>
              <a:chExt cx="9144000" cy="3109559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0" y="2084498"/>
                <a:ext cx="2673708" cy="2522180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185823" y="2437844"/>
                <a:ext cx="2854740" cy="2522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967948" y="2155313"/>
                <a:ext cx="2854740" cy="2522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6368242" y="2532907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23850" y="1079550"/>
            <a:ext cx="8361986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39634" y="-16648"/>
            <a:ext cx="8370453" cy="6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ebdings" panose="05030102010509060703" pitchFamily="18" charset="2"/>
        <a:buChar char=""/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575945" indent="-230505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baseline="0">
          <a:solidFill>
            <a:schemeClr val="accent1"/>
          </a:solidFill>
          <a:latin typeface="幼圆" panose="020105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0" Type="http://schemas.openxmlformats.org/officeDocument/2006/relationships/notesSlide" Target="../notesSlides/notesSlide11.xml"/><Relationship Id="rId2" Type="http://schemas.openxmlformats.org/officeDocument/2006/relationships/tags" Target="../tags/tag77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9" Type="http://schemas.openxmlformats.org/officeDocument/2006/relationships/notesSlide" Target="../notesSlides/notesSlide12.xml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05.xml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3.bin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7.xml"/><Relationship Id="rId6" Type="http://schemas.openxmlformats.org/officeDocument/2006/relationships/image" Target="../media/image20.png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5.bin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5" Type="http://schemas.openxmlformats.org/officeDocument/2006/relationships/notesSlide" Target="../notesSlides/notesSlide15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3.xml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17.bin"/><Relationship Id="rId1" Type="http://schemas.openxmlformats.org/officeDocument/2006/relationships/tags" Target="../tags/tag1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18.bin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notesSlide" Target="../notesSlides/notesSlide18.xml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1.xml"/><Relationship Id="rId10" Type="http://schemas.openxmlformats.org/officeDocument/2006/relationships/image" Target="../media/image26.png"/><Relationship Id="rId1" Type="http://schemas.openxmlformats.org/officeDocument/2006/relationships/tags" Target="../tags/tag13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47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0.bin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notesSlide" Target="../notesSlides/notesSlide19.xml"/><Relationship Id="rId10" Type="http://schemas.openxmlformats.org/officeDocument/2006/relationships/vmlDrawing" Target="../drawings/vmlDrawing6.v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Relationship Id="rId3" Type="http://schemas.openxmlformats.org/officeDocument/2006/relationships/image" Target="../media/image28.png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2" Type="http://schemas.openxmlformats.org/officeDocument/2006/relationships/notesSlide" Target="../notesSlides/notesSlide3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4.xml"/><Relationship Id="rId2" Type="http://schemas.openxmlformats.org/officeDocument/2006/relationships/tags" Target="../tags/tag7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5" Type="http://schemas.openxmlformats.org/officeDocument/2006/relationships/notesSlide" Target="../notesSlides/notesSlide7.xml"/><Relationship Id="rId24" Type="http://schemas.openxmlformats.org/officeDocument/2006/relationships/vmlDrawing" Target="../drawings/vmlDrawing1.v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35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image" Target="../media/image6.wmf"/><Relationship Id="rId15" Type="http://schemas.openxmlformats.org/officeDocument/2006/relationships/oleObject" Target="../embeddings/oleObject3.bin"/><Relationship Id="rId14" Type="http://schemas.openxmlformats.org/officeDocument/2006/relationships/tags" Target="../tags/tag43.xml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10" Type="http://schemas.openxmlformats.org/officeDocument/2006/relationships/oleObject" Target="../embeddings/oleObject1.bin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7" Type="http://schemas.openxmlformats.org/officeDocument/2006/relationships/notesSlide" Target="../notesSlides/notesSlide8.xml"/><Relationship Id="rId36" Type="http://schemas.openxmlformats.org/officeDocument/2006/relationships/vmlDrawing" Target="../drawings/vmlDrawing2.v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65.xml"/><Relationship Id="rId33" Type="http://schemas.openxmlformats.org/officeDocument/2006/relationships/tags" Target="../tags/tag64.xml"/><Relationship Id="rId32" Type="http://schemas.openxmlformats.org/officeDocument/2006/relationships/tags" Target="../tags/tag63.xml"/><Relationship Id="rId31" Type="http://schemas.openxmlformats.org/officeDocument/2006/relationships/image" Target="../media/image15.wmf"/><Relationship Id="rId30" Type="http://schemas.openxmlformats.org/officeDocument/2006/relationships/oleObject" Target="../embeddings/oleObject12.bin"/><Relationship Id="rId3" Type="http://schemas.openxmlformats.org/officeDocument/2006/relationships/tags" Target="../tags/tag52.xml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26" Type="http://schemas.openxmlformats.org/officeDocument/2006/relationships/oleObject" Target="../embeddings/oleObject10.bin"/><Relationship Id="rId25" Type="http://schemas.openxmlformats.org/officeDocument/2006/relationships/image" Target="../media/image12.wmf"/><Relationship Id="rId24" Type="http://schemas.openxmlformats.org/officeDocument/2006/relationships/oleObject" Target="../embeddings/oleObject9.bin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8.bin"/><Relationship Id="rId21" Type="http://schemas.openxmlformats.org/officeDocument/2006/relationships/image" Target="../media/image10.wmf"/><Relationship Id="rId20" Type="http://schemas.openxmlformats.org/officeDocument/2006/relationships/oleObject" Target="../embeddings/oleObject7.bin"/><Relationship Id="rId2" Type="http://schemas.openxmlformats.org/officeDocument/2006/relationships/tags" Target="../tags/tag51.xml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6.bin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1" Type="http://schemas.openxmlformats.org/officeDocument/2006/relationships/tags" Target="../tags/tag58.xml"/><Relationship Id="rId10" Type="http://schemas.openxmlformats.org/officeDocument/2006/relationships/image" Target="../media/image7.wmf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27600" y="2792855"/>
            <a:ext cx="6699598" cy="1350000"/>
          </a:xfrm>
        </p:spPr>
        <p:txBody>
          <a:bodyPr/>
          <a:lstStyle/>
          <a:p>
            <a:r>
              <a:rPr lang="zh-CN" altLang="en-US">
                <a:sym typeface="+mn-ea"/>
              </a:rPr>
              <a:t>基于学生行为模式的异常学习表现预测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1050" y="4717415"/>
            <a:ext cx="305816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张  茜       导师：孙广中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补充行为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16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Meal</a:t>
            </a:r>
            <a:endParaRPr lang="en-US" altLang="zh-CN" sz="2160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16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Meal at weekends</a:t>
            </a:r>
            <a:endParaRPr lang="en-US" altLang="zh-CN" sz="2160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16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Dorm access</a:t>
            </a:r>
            <a:endParaRPr lang="en-US" altLang="zh-CN" sz="2160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3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16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Leaving before 8 a.m</a:t>
            </a:r>
            <a:endParaRPr lang="en-US" altLang="zh-CN" sz="2160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3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16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Backing after 10 p.m</a:t>
            </a:r>
            <a:endParaRPr lang="zh-CN" altLang="en-US" sz="216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行为属性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16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h_fre</a:t>
            </a:r>
            <a:endParaRPr lang="en-US" altLang="zh-CN" sz="2160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160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h_amo</a:t>
            </a:r>
            <a:endParaRPr lang="en-US" altLang="zh-CN" sz="2160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en-US" altLang="zh-CN" sz="2000" i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074" name="平行四边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795" y="1207135"/>
            <a:ext cx="530225" cy="384175"/>
          </a:xfrm>
          <a:prstGeom prst="parallelogram">
            <a:avLst>
              <a:gd name="adj" fmla="val 249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en-US" altLang="zh-CN" sz="2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26" name="矩形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2020" y="1010285"/>
            <a:ext cx="546735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行为特征提取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-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行为统计特征</a:t>
            </a:r>
            <a:endParaRPr lang="zh-CN" altLang="en-US" sz="2800" b="1" dirty="0" smtClean="0"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595" y="3691890"/>
            <a:ext cx="2945130" cy="2220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860" y="1552575"/>
            <a:ext cx="3007360" cy="22663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074" name="平行四边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795" y="1207135"/>
            <a:ext cx="530225" cy="384175"/>
          </a:xfrm>
          <a:prstGeom prst="parallelogram">
            <a:avLst>
              <a:gd name="adj" fmla="val 249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en-US" altLang="zh-CN" sz="2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26" name="矩形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2020" y="1010285"/>
            <a:ext cx="546735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行为特征提取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-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行为统计特征</a:t>
            </a:r>
            <a:endParaRPr lang="zh-CN" altLang="en-US" sz="2800" b="1" dirty="0" smtClean="0">
              <a:latin typeface="宋体" panose="02010600030101010101" pitchFamily="2" charset="-122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1868173" y="5408727"/>
            <a:ext cx="5407654" cy="40011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基于行为序列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 rot="0">
            <a:off x="649145" y="3504565"/>
            <a:ext cx="4026995" cy="1404620"/>
            <a:chOff x="1010680" y="3659300"/>
            <a:chExt cx="3550326" cy="1238290"/>
          </a:xfrm>
        </p:grpSpPr>
        <p:cxnSp>
          <p:nvCxnSpPr>
            <p:cNvPr id="10" name="직선 연결선 117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>
              <a:off x="1101933" y="4361678"/>
              <a:ext cx="2127247" cy="794"/>
            </a:xfrm>
            <a:prstGeom prst="line">
              <a:avLst/>
            </a:prstGeom>
            <a:noFill/>
            <a:ln w="19050">
              <a:solidFill>
                <a:schemeClr val="accent3">
                  <a:lumMod val="40000"/>
                  <a:lumOff val="60000"/>
                </a:schemeClr>
              </a:solidFill>
              <a:prstDash val="sysDot"/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10680" y="3659300"/>
              <a:ext cx="2192318" cy="695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  <a:headEnd type="oval" w="med" len="med"/>
                  <a:tailEnd type="oval" w="med" len="med"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r>
                <a:rPr lang="zh-CN" altLang="en-US" sz="20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衡量某一特定行为的规律性（残差和）</a:t>
              </a:r>
              <a:endPara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endParaRPr kumimoji="0" lang="en-US" altLang="ko-KR" dirty="0"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9"/>
              </p:custDataLst>
            </p:nvPr>
          </p:nvSpPr>
          <p:spPr>
            <a:xfrm>
              <a:off x="3203442" y="3659860"/>
              <a:ext cx="1357564" cy="1237730"/>
            </a:xfrm>
            <a:custGeom>
              <a:avLst/>
              <a:gdLst>
                <a:gd name="connsiteX0" fmla="*/ 748519 w 1357564"/>
                <a:gd name="connsiteY0" fmla="*/ 0 h 1237730"/>
                <a:gd name="connsiteX1" fmla="*/ 779968 w 1357564"/>
                <a:gd name="connsiteY1" fmla="*/ 682 h 1237730"/>
                <a:gd name="connsiteX2" fmla="*/ 810166 w 1357564"/>
                <a:gd name="connsiteY2" fmla="*/ 92 h 1237730"/>
                <a:gd name="connsiteX3" fmla="*/ 869499 w 1357564"/>
                <a:gd name="connsiteY3" fmla="*/ 2380 h 1237730"/>
                <a:gd name="connsiteX4" fmla="*/ 898391 w 1357564"/>
                <a:gd name="connsiteY4" fmla="*/ 4475 h 1237730"/>
                <a:gd name="connsiteX5" fmla="*/ 926014 w 1357564"/>
                <a:gd name="connsiteY5" fmla="*/ 6618 h 1237730"/>
                <a:gd name="connsiteX6" fmla="*/ 953376 w 1357564"/>
                <a:gd name="connsiteY6" fmla="*/ 9297 h 1237730"/>
                <a:gd name="connsiteX7" fmla="*/ 980980 w 1357564"/>
                <a:gd name="connsiteY7" fmla="*/ 12759 h 1237730"/>
                <a:gd name="connsiteX8" fmla="*/ 1007559 w 1357564"/>
                <a:gd name="connsiteY8" fmla="*/ 17049 h 1237730"/>
                <a:gd name="connsiteX9" fmla="*/ 1033111 w 1357564"/>
                <a:gd name="connsiteY9" fmla="*/ 22169 h 1237730"/>
                <a:gd name="connsiteX10" fmla="*/ 1058402 w 1357564"/>
                <a:gd name="connsiteY10" fmla="*/ 27826 h 1237730"/>
                <a:gd name="connsiteX11" fmla="*/ 1082424 w 1357564"/>
                <a:gd name="connsiteY11" fmla="*/ 33530 h 1237730"/>
                <a:gd name="connsiteX12" fmla="*/ 1105663 w 1357564"/>
                <a:gd name="connsiteY12" fmla="*/ 40844 h 1237730"/>
                <a:gd name="connsiteX13" fmla="*/ 1129144 w 1357564"/>
                <a:gd name="connsiteY13" fmla="*/ 48941 h 1237730"/>
                <a:gd name="connsiteX14" fmla="*/ 1150592 w 1357564"/>
                <a:gd name="connsiteY14" fmla="*/ 57377 h 1237730"/>
                <a:gd name="connsiteX15" fmla="*/ 1171517 w 1357564"/>
                <a:gd name="connsiteY15" fmla="*/ 66887 h 1237730"/>
                <a:gd name="connsiteX16" fmla="*/ 1191676 w 1357564"/>
                <a:gd name="connsiteY16" fmla="*/ 76690 h 1237730"/>
                <a:gd name="connsiteX17" fmla="*/ 1211053 w 1357564"/>
                <a:gd name="connsiteY17" fmla="*/ 88103 h 1237730"/>
                <a:gd name="connsiteX18" fmla="*/ 1229142 w 1357564"/>
                <a:gd name="connsiteY18" fmla="*/ 100882 h 1237730"/>
                <a:gd name="connsiteX19" fmla="*/ 1246466 w 1357564"/>
                <a:gd name="connsiteY19" fmla="*/ 113954 h 1237730"/>
                <a:gd name="connsiteX20" fmla="*/ 1262764 w 1357564"/>
                <a:gd name="connsiteY20" fmla="*/ 127854 h 1237730"/>
                <a:gd name="connsiteX21" fmla="*/ 1277252 w 1357564"/>
                <a:gd name="connsiteY21" fmla="*/ 144195 h 1237730"/>
                <a:gd name="connsiteX22" fmla="*/ 1290993 w 1357564"/>
                <a:gd name="connsiteY22" fmla="*/ 159508 h 1237730"/>
                <a:gd name="connsiteX23" fmla="*/ 1303933 w 1357564"/>
                <a:gd name="connsiteY23" fmla="*/ 177752 h 1237730"/>
                <a:gd name="connsiteX24" fmla="*/ 1315099 w 1357564"/>
                <a:gd name="connsiteY24" fmla="*/ 195798 h 1237730"/>
                <a:gd name="connsiteX25" fmla="*/ 1325221 w 1357564"/>
                <a:gd name="connsiteY25" fmla="*/ 215992 h 1237730"/>
                <a:gd name="connsiteX26" fmla="*/ 1333813 w 1357564"/>
                <a:gd name="connsiteY26" fmla="*/ 236770 h 1237730"/>
                <a:gd name="connsiteX27" fmla="*/ 1341360 w 1357564"/>
                <a:gd name="connsiteY27" fmla="*/ 259696 h 1237730"/>
                <a:gd name="connsiteX28" fmla="*/ 1347377 w 1357564"/>
                <a:gd name="connsiteY28" fmla="*/ 283206 h 1237730"/>
                <a:gd name="connsiteX29" fmla="*/ 1352107 w 1357564"/>
                <a:gd name="connsiteY29" fmla="*/ 308082 h 1237730"/>
                <a:gd name="connsiteX30" fmla="*/ 1355306 w 1357564"/>
                <a:gd name="connsiteY30" fmla="*/ 333543 h 1237730"/>
                <a:gd name="connsiteX31" fmla="*/ 1356696 w 1357564"/>
                <a:gd name="connsiteY31" fmla="*/ 361443 h 1237730"/>
                <a:gd name="connsiteX32" fmla="*/ 1357564 w 1357564"/>
                <a:gd name="connsiteY32" fmla="*/ 390418 h 1237730"/>
                <a:gd name="connsiteX33" fmla="*/ 1355613 w 1357564"/>
                <a:gd name="connsiteY33" fmla="*/ 421343 h 1237730"/>
                <a:gd name="connsiteX34" fmla="*/ 1353402 w 1357564"/>
                <a:gd name="connsiteY34" fmla="*/ 452805 h 1237730"/>
                <a:gd name="connsiteX35" fmla="*/ 1348896 w 1357564"/>
                <a:gd name="connsiteY35" fmla="*/ 485142 h 1237730"/>
                <a:gd name="connsiteX36" fmla="*/ 1343867 w 1357564"/>
                <a:gd name="connsiteY36" fmla="*/ 518555 h 1237730"/>
                <a:gd name="connsiteX37" fmla="*/ 1337065 w 1357564"/>
                <a:gd name="connsiteY37" fmla="*/ 551769 h 1237730"/>
                <a:gd name="connsiteX38" fmla="*/ 1328733 w 1357564"/>
                <a:gd name="connsiteY38" fmla="*/ 585566 h 1237730"/>
                <a:gd name="connsiteX39" fmla="*/ 1319374 w 1357564"/>
                <a:gd name="connsiteY39" fmla="*/ 620193 h 1237730"/>
                <a:gd name="connsiteX40" fmla="*/ 1309512 w 1357564"/>
                <a:gd name="connsiteY40" fmla="*/ 654575 h 1237730"/>
                <a:gd name="connsiteX41" fmla="*/ 1297858 w 1357564"/>
                <a:gd name="connsiteY41" fmla="*/ 690078 h 1237730"/>
                <a:gd name="connsiteX42" fmla="*/ 1285457 w 1357564"/>
                <a:gd name="connsiteY42" fmla="*/ 724554 h 1237730"/>
                <a:gd name="connsiteX43" fmla="*/ 1271022 w 1357564"/>
                <a:gd name="connsiteY43" fmla="*/ 759369 h 1237730"/>
                <a:gd name="connsiteX44" fmla="*/ 1256344 w 1357564"/>
                <a:gd name="connsiteY44" fmla="*/ 793402 h 1237730"/>
                <a:gd name="connsiteX45" fmla="*/ 1240901 w 1357564"/>
                <a:gd name="connsiteY45" fmla="*/ 827726 h 1237730"/>
                <a:gd name="connsiteX46" fmla="*/ 1223442 w 1357564"/>
                <a:gd name="connsiteY46" fmla="*/ 861071 h 1237730"/>
                <a:gd name="connsiteX47" fmla="*/ 1206002 w 1357564"/>
                <a:gd name="connsiteY47" fmla="*/ 893096 h 1237730"/>
                <a:gd name="connsiteX48" fmla="*/ 1187535 w 1357564"/>
                <a:gd name="connsiteY48" fmla="*/ 925950 h 1237730"/>
                <a:gd name="connsiteX49" fmla="*/ 1168078 w 1357564"/>
                <a:gd name="connsiteY49" fmla="*/ 956996 h 1237730"/>
                <a:gd name="connsiteX50" fmla="*/ 1146867 w 1357564"/>
                <a:gd name="connsiteY50" fmla="*/ 986523 h 1237730"/>
                <a:gd name="connsiteX51" fmla="*/ 1126159 w 1357564"/>
                <a:gd name="connsiteY51" fmla="*/ 1016296 h 1237730"/>
                <a:gd name="connsiteX52" fmla="*/ 1103454 w 1357564"/>
                <a:gd name="connsiteY52" fmla="*/ 1043770 h 1237730"/>
                <a:gd name="connsiteX53" fmla="*/ 1080002 w 1357564"/>
                <a:gd name="connsiteY53" fmla="*/ 1070216 h 1237730"/>
                <a:gd name="connsiteX54" fmla="*/ 1057090 w 1357564"/>
                <a:gd name="connsiteY54" fmla="*/ 1094269 h 1237730"/>
                <a:gd name="connsiteX55" fmla="*/ 1032405 w 1357564"/>
                <a:gd name="connsiteY55" fmla="*/ 1118124 h 1237730"/>
                <a:gd name="connsiteX56" fmla="*/ 1008000 w 1357564"/>
                <a:gd name="connsiteY56" fmla="*/ 1140123 h 1237730"/>
                <a:gd name="connsiteX57" fmla="*/ 981858 w 1357564"/>
                <a:gd name="connsiteY57" fmla="*/ 1159285 h 1237730"/>
                <a:gd name="connsiteX58" fmla="*/ 955734 w 1357564"/>
                <a:gd name="connsiteY58" fmla="*/ 1177128 h 1237730"/>
                <a:gd name="connsiteX59" fmla="*/ 942168 w 1357564"/>
                <a:gd name="connsiteY59" fmla="*/ 1185805 h 1237730"/>
                <a:gd name="connsiteX60" fmla="*/ 929125 w 1357564"/>
                <a:gd name="connsiteY60" fmla="*/ 1193407 h 1237730"/>
                <a:gd name="connsiteX61" fmla="*/ 915334 w 1357564"/>
                <a:gd name="connsiteY61" fmla="*/ 1199983 h 1237730"/>
                <a:gd name="connsiteX62" fmla="*/ 900779 w 1357564"/>
                <a:gd name="connsiteY62" fmla="*/ 1206850 h 1237730"/>
                <a:gd name="connsiteX63" fmla="*/ 887510 w 1357564"/>
                <a:gd name="connsiteY63" fmla="*/ 1212351 h 1237730"/>
                <a:gd name="connsiteX64" fmla="*/ 873216 w 1357564"/>
                <a:gd name="connsiteY64" fmla="*/ 1218681 h 1237730"/>
                <a:gd name="connsiteX65" fmla="*/ 858958 w 1357564"/>
                <a:gd name="connsiteY65" fmla="*/ 1222373 h 1237730"/>
                <a:gd name="connsiteX66" fmla="*/ 844682 w 1357564"/>
                <a:gd name="connsiteY66" fmla="*/ 1227384 h 1237730"/>
                <a:gd name="connsiteX67" fmla="*/ 830685 w 1357564"/>
                <a:gd name="connsiteY67" fmla="*/ 1230539 h 1237730"/>
                <a:gd name="connsiteX68" fmla="*/ 815680 w 1357564"/>
                <a:gd name="connsiteY68" fmla="*/ 1233204 h 1237730"/>
                <a:gd name="connsiteX69" fmla="*/ 801702 w 1357564"/>
                <a:gd name="connsiteY69" fmla="*/ 1235039 h 1237730"/>
                <a:gd name="connsiteX70" fmla="*/ 786958 w 1357564"/>
                <a:gd name="connsiteY70" fmla="*/ 1237167 h 1237730"/>
                <a:gd name="connsiteX71" fmla="*/ 771728 w 1357564"/>
                <a:gd name="connsiteY71" fmla="*/ 1237730 h 1237730"/>
                <a:gd name="connsiteX72" fmla="*/ 757021 w 1357564"/>
                <a:gd name="connsiteY72" fmla="*/ 1237220 h 1237730"/>
                <a:gd name="connsiteX73" fmla="*/ 742053 w 1357564"/>
                <a:gd name="connsiteY73" fmla="*/ 1237246 h 1237730"/>
                <a:gd name="connsiteX74" fmla="*/ 727103 w 1357564"/>
                <a:gd name="connsiteY74" fmla="*/ 1235953 h 1237730"/>
                <a:gd name="connsiteX75" fmla="*/ 711145 w 1357564"/>
                <a:gd name="connsiteY75" fmla="*/ 1234170 h 1237730"/>
                <a:gd name="connsiteX76" fmla="*/ 695709 w 1357564"/>
                <a:gd name="connsiteY76" fmla="*/ 1231313 h 1237730"/>
                <a:gd name="connsiteX77" fmla="*/ 679526 w 1357564"/>
                <a:gd name="connsiteY77" fmla="*/ 1227429 h 1237730"/>
                <a:gd name="connsiteX78" fmla="*/ 663848 w 1357564"/>
                <a:gd name="connsiteY78" fmla="*/ 1223790 h 1237730"/>
                <a:gd name="connsiteX79" fmla="*/ 648430 w 1357564"/>
                <a:gd name="connsiteY79" fmla="*/ 1219614 h 1237730"/>
                <a:gd name="connsiteX80" fmla="*/ 632266 w 1357564"/>
                <a:gd name="connsiteY80" fmla="*/ 1214411 h 1237730"/>
                <a:gd name="connsiteX81" fmla="*/ 599451 w 1357564"/>
                <a:gd name="connsiteY81" fmla="*/ 1202440 h 1237730"/>
                <a:gd name="connsiteX82" fmla="*/ 566412 w 1357564"/>
                <a:gd name="connsiteY82" fmla="*/ 1188368 h 1237730"/>
                <a:gd name="connsiteX83" fmla="*/ 533409 w 1357564"/>
                <a:gd name="connsiteY83" fmla="*/ 1171657 h 1237730"/>
                <a:gd name="connsiteX84" fmla="*/ 501433 w 1357564"/>
                <a:gd name="connsiteY84" fmla="*/ 1154118 h 1237730"/>
                <a:gd name="connsiteX85" fmla="*/ 468224 w 1357564"/>
                <a:gd name="connsiteY85" fmla="*/ 1133987 h 1237730"/>
                <a:gd name="connsiteX86" fmla="*/ 435294 w 1357564"/>
                <a:gd name="connsiteY86" fmla="*/ 1112000 h 1237730"/>
                <a:gd name="connsiteX87" fmla="*/ 403148 w 1357564"/>
                <a:gd name="connsiteY87" fmla="*/ 1088401 h 1237730"/>
                <a:gd name="connsiteX88" fmla="*/ 371281 w 1357564"/>
                <a:gd name="connsiteY88" fmla="*/ 1062947 h 1237730"/>
                <a:gd name="connsiteX89" fmla="*/ 340441 w 1357564"/>
                <a:gd name="connsiteY89" fmla="*/ 1036663 h 1237730"/>
                <a:gd name="connsiteX90" fmla="*/ 309114 w 1357564"/>
                <a:gd name="connsiteY90" fmla="*/ 1008815 h 1237730"/>
                <a:gd name="connsiteX91" fmla="*/ 279840 w 1357564"/>
                <a:gd name="connsiteY91" fmla="*/ 979310 h 1237730"/>
                <a:gd name="connsiteX92" fmla="*/ 250566 w 1357564"/>
                <a:gd name="connsiteY92" fmla="*/ 949804 h 1237730"/>
                <a:gd name="connsiteX93" fmla="*/ 222580 w 1357564"/>
                <a:gd name="connsiteY93" fmla="*/ 918932 h 1237730"/>
                <a:gd name="connsiteX94" fmla="*/ 196124 w 1357564"/>
                <a:gd name="connsiteY94" fmla="*/ 887476 h 1237730"/>
                <a:gd name="connsiteX95" fmla="*/ 170712 w 1357564"/>
                <a:gd name="connsiteY95" fmla="*/ 853871 h 1237730"/>
                <a:gd name="connsiteX96" fmla="*/ 146551 w 1357564"/>
                <a:gd name="connsiteY96" fmla="*/ 821539 h 1237730"/>
                <a:gd name="connsiteX97" fmla="*/ 123677 w 1357564"/>
                <a:gd name="connsiteY97" fmla="*/ 787841 h 1237730"/>
                <a:gd name="connsiteX98" fmla="*/ 102334 w 1357564"/>
                <a:gd name="connsiteY98" fmla="*/ 753559 h 1237730"/>
                <a:gd name="connsiteX99" fmla="*/ 82521 w 1357564"/>
                <a:gd name="connsiteY99" fmla="*/ 718693 h 1237730"/>
                <a:gd name="connsiteX100" fmla="*/ 64724 w 1357564"/>
                <a:gd name="connsiteY100" fmla="*/ 684807 h 1237730"/>
                <a:gd name="connsiteX101" fmla="*/ 49223 w 1357564"/>
                <a:gd name="connsiteY101" fmla="*/ 650045 h 1237730"/>
                <a:gd name="connsiteX102" fmla="*/ 34990 w 1357564"/>
                <a:gd name="connsiteY102" fmla="*/ 615236 h 1237730"/>
                <a:gd name="connsiteX103" fmla="*/ 23034 w 1357564"/>
                <a:gd name="connsiteY103" fmla="*/ 580870 h 1237730"/>
                <a:gd name="connsiteX104" fmla="*/ 17934 w 1357564"/>
                <a:gd name="connsiteY104" fmla="*/ 564445 h 1237730"/>
                <a:gd name="connsiteX105" fmla="*/ 14103 w 1357564"/>
                <a:gd name="connsiteY105" fmla="*/ 547974 h 1237730"/>
                <a:gd name="connsiteX106" fmla="*/ 10029 w 1357564"/>
                <a:gd name="connsiteY106" fmla="*/ 530721 h 1237730"/>
                <a:gd name="connsiteX107" fmla="*/ 6198 w 1357564"/>
                <a:gd name="connsiteY107" fmla="*/ 514250 h 1237730"/>
                <a:gd name="connsiteX108" fmla="*/ 4401 w 1357564"/>
                <a:gd name="connsiteY108" fmla="*/ 497439 h 1237730"/>
                <a:gd name="connsiteX109" fmla="*/ 1578 w 1357564"/>
                <a:gd name="connsiteY109" fmla="*/ 481458 h 1237730"/>
                <a:gd name="connsiteX110" fmla="*/ 285 w 1357564"/>
                <a:gd name="connsiteY110" fmla="*/ 464893 h 1237730"/>
                <a:gd name="connsiteX111" fmla="*/ 0 w 1357564"/>
                <a:gd name="connsiteY111" fmla="*/ 448818 h 1237730"/>
                <a:gd name="connsiteX112" fmla="*/ 219 w 1357564"/>
                <a:gd name="connsiteY112" fmla="*/ 432988 h 1237730"/>
                <a:gd name="connsiteX113" fmla="*/ 438 w 1357564"/>
                <a:gd name="connsiteY113" fmla="*/ 417158 h 1237730"/>
                <a:gd name="connsiteX114" fmla="*/ 2169 w 1357564"/>
                <a:gd name="connsiteY114" fmla="*/ 402063 h 1237730"/>
                <a:gd name="connsiteX115" fmla="*/ 4161 w 1357564"/>
                <a:gd name="connsiteY115" fmla="*/ 386431 h 1237730"/>
                <a:gd name="connsiteX116" fmla="*/ 6396 w 1357564"/>
                <a:gd name="connsiteY116" fmla="*/ 371582 h 1237730"/>
                <a:gd name="connsiteX117" fmla="*/ 9639 w 1357564"/>
                <a:gd name="connsiteY117" fmla="*/ 357222 h 1237730"/>
                <a:gd name="connsiteX118" fmla="*/ 13890 w 1357564"/>
                <a:gd name="connsiteY118" fmla="*/ 343352 h 1237730"/>
                <a:gd name="connsiteX119" fmla="*/ 18645 w 1357564"/>
                <a:gd name="connsiteY119" fmla="*/ 329728 h 1237730"/>
                <a:gd name="connsiteX120" fmla="*/ 23400 w 1357564"/>
                <a:gd name="connsiteY120" fmla="*/ 316103 h 1237730"/>
                <a:gd name="connsiteX121" fmla="*/ 28641 w 1357564"/>
                <a:gd name="connsiteY121" fmla="*/ 304043 h 1237730"/>
                <a:gd name="connsiteX122" fmla="*/ 34908 w 1357564"/>
                <a:gd name="connsiteY122" fmla="*/ 291154 h 1237730"/>
                <a:gd name="connsiteX123" fmla="*/ 41679 w 1357564"/>
                <a:gd name="connsiteY123" fmla="*/ 278509 h 1237730"/>
                <a:gd name="connsiteX124" fmla="*/ 48954 w 1357564"/>
                <a:gd name="connsiteY124" fmla="*/ 266110 h 1237730"/>
                <a:gd name="connsiteX125" fmla="*/ 55707 w 1357564"/>
                <a:gd name="connsiteY125" fmla="*/ 254785 h 1237730"/>
                <a:gd name="connsiteX126" fmla="*/ 64494 w 1357564"/>
                <a:gd name="connsiteY126" fmla="*/ 243121 h 1237730"/>
                <a:gd name="connsiteX127" fmla="*/ 73524 w 1357564"/>
                <a:gd name="connsiteY127" fmla="*/ 232239 h 1237730"/>
                <a:gd name="connsiteX128" fmla="*/ 82293 w 1357564"/>
                <a:gd name="connsiteY128" fmla="*/ 221894 h 1237730"/>
                <a:gd name="connsiteX129" fmla="*/ 91584 w 1357564"/>
                <a:gd name="connsiteY129" fmla="*/ 210475 h 1237730"/>
                <a:gd name="connsiteX130" fmla="*/ 102126 w 1357564"/>
                <a:gd name="connsiteY130" fmla="*/ 200328 h 1237730"/>
                <a:gd name="connsiteX131" fmla="*/ 112406 w 1357564"/>
                <a:gd name="connsiteY131" fmla="*/ 190718 h 1237730"/>
                <a:gd name="connsiteX132" fmla="*/ 134741 w 1357564"/>
                <a:gd name="connsiteY132" fmla="*/ 171697 h 1237730"/>
                <a:gd name="connsiteX133" fmla="*/ 158065 w 1357564"/>
                <a:gd name="connsiteY133" fmla="*/ 154485 h 1237730"/>
                <a:gd name="connsiteX134" fmla="*/ 182902 w 1357564"/>
                <a:gd name="connsiteY134" fmla="*/ 138007 h 1237730"/>
                <a:gd name="connsiteX135" fmla="*/ 209007 w 1357564"/>
                <a:gd name="connsiteY135" fmla="*/ 121483 h 1237730"/>
                <a:gd name="connsiteX136" fmla="*/ 236606 w 1357564"/>
                <a:gd name="connsiteY136" fmla="*/ 107014 h 1237730"/>
                <a:gd name="connsiteX137" fmla="*/ 264691 w 1357564"/>
                <a:gd name="connsiteY137" fmla="*/ 94108 h 1237730"/>
                <a:gd name="connsiteX138" fmla="*/ 293784 w 1357564"/>
                <a:gd name="connsiteY138" fmla="*/ 81693 h 1237730"/>
                <a:gd name="connsiteX139" fmla="*/ 324650 w 1357564"/>
                <a:gd name="connsiteY139" fmla="*/ 69476 h 1237730"/>
                <a:gd name="connsiteX140" fmla="*/ 355480 w 1357564"/>
                <a:gd name="connsiteY140" fmla="*/ 59897 h 1237730"/>
                <a:gd name="connsiteX141" fmla="*/ 386813 w 1357564"/>
                <a:gd name="connsiteY141" fmla="*/ 50563 h 1237730"/>
                <a:gd name="connsiteX142" fmla="*/ 420424 w 1357564"/>
                <a:gd name="connsiteY142" fmla="*/ 41672 h 1237730"/>
                <a:gd name="connsiteX143" fmla="*/ 453008 w 1357564"/>
                <a:gd name="connsiteY143" fmla="*/ 33611 h 1237730"/>
                <a:gd name="connsiteX144" fmla="*/ 486078 w 1357564"/>
                <a:gd name="connsiteY144" fmla="*/ 27113 h 1237730"/>
                <a:gd name="connsiteX145" fmla="*/ 518887 w 1357564"/>
                <a:gd name="connsiteY145" fmla="*/ 21153 h 1237730"/>
                <a:gd name="connsiteX146" fmla="*/ 552200 w 1357564"/>
                <a:gd name="connsiteY146" fmla="*/ 15437 h 1237730"/>
                <a:gd name="connsiteX147" fmla="*/ 585999 w 1357564"/>
                <a:gd name="connsiteY147" fmla="*/ 11286 h 1237730"/>
                <a:gd name="connsiteX148" fmla="*/ 619537 w 1357564"/>
                <a:gd name="connsiteY148" fmla="*/ 7672 h 1237730"/>
                <a:gd name="connsiteX149" fmla="*/ 652048 w 1357564"/>
                <a:gd name="connsiteY149" fmla="*/ 4887 h 1237730"/>
                <a:gd name="connsiteX150" fmla="*/ 684802 w 1357564"/>
                <a:gd name="connsiteY150" fmla="*/ 2884 h 1237730"/>
                <a:gd name="connsiteX151" fmla="*/ 717295 w 1357564"/>
                <a:gd name="connsiteY151" fmla="*/ 1418 h 123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357564" h="1237730">
                  <a:moveTo>
                    <a:pt x="748519" y="0"/>
                  </a:moveTo>
                  <a:lnTo>
                    <a:pt x="779968" y="682"/>
                  </a:lnTo>
                  <a:lnTo>
                    <a:pt x="810166" y="92"/>
                  </a:lnTo>
                  <a:lnTo>
                    <a:pt x="869499" y="2380"/>
                  </a:lnTo>
                  <a:lnTo>
                    <a:pt x="898391" y="4475"/>
                  </a:lnTo>
                  <a:lnTo>
                    <a:pt x="926014" y="6618"/>
                  </a:lnTo>
                  <a:lnTo>
                    <a:pt x="953376" y="9297"/>
                  </a:lnTo>
                  <a:lnTo>
                    <a:pt x="980980" y="12759"/>
                  </a:lnTo>
                  <a:lnTo>
                    <a:pt x="1007559" y="17049"/>
                  </a:lnTo>
                  <a:lnTo>
                    <a:pt x="1033111" y="22169"/>
                  </a:lnTo>
                  <a:lnTo>
                    <a:pt x="1058402" y="27826"/>
                  </a:lnTo>
                  <a:lnTo>
                    <a:pt x="1082424" y="33530"/>
                  </a:lnTo>
                  <a:lnTo>
                    <a:pt x="1105663" y="40844"/>
                  </a:lnTo>
                  <a:lnTo>
                    <a:pt x="1129144" y="48941"/>
                  </a:lnTo>
                  <a:lnTo>
                    <a:pt x="1150592" y="57377"/>
                  </a:lnTo>
                  <a:lnTo>
                    <a:pt x="1171517" y="66887"/>
                  </a:lnTo>
                  <a:lnTo>
                    <a:pt x="1191676" y="76690"/>
                  </a:lnTo>
                  <a:lnTo>
                    <a:pt x="1211053" y="88103"/>
                  </a:lnTo>
                  <a:lnTo>
                    <a:pt x="1229142" y="100882"/>
                  </a:lnTo>
                  <a:lnTo>
                    <a:pt x="1246466" y="113954"/>
                  </a:lnTo>
                  <a:lnTo>
                    <a:pt x="1262764" y="127854"/>
                  </a:lnTo>
                  <a:lnTo>
                    <a:pt x="1277252" y="144195"/>
                  </a:lnTo>
                  <a:lnTo>
                    <a:pt x="1290993" y="159508"/>
                  </a:lnTo>
                  <a:lnTo>
                    <a:pt x="1303933" y="177752"/>
                  </a:lnTo>
                  <a:lnTo>
                    <a:pt x="1315099" y="195798"/>
                  </a:lnTo>
                  <a:lnTo>
                    <a:pt x="1325221" y="215992"/>
                  </a:lnTo>
                  <a:lnTo>
                    <a:pt x="1333813" y="236770"/>
                  </a:lnTo>
                  <a:lnTo>
                    <a:pt x="1341360" y="259696"/>
                  </a:lnTo>
                  <a:lnTo>
                    <a:pt x="1347377" y="283206"/>
                  </a:lnTo>
                  <a:lnTo>
                    <a:pt x="1352107" y="308082"/>
                  </a:lnTo>
                  <a:lnTo>
                    <a:pt x="1355306" y="333543"/>
                  </a:lnTo>
                  <a:lnTo>
                    <a:pt x="1356696" y="361443"/>
                  </a:lnTo>
                  <a:lnTo>
                    <a:pt x="1357564" y="390418"/>
                  </a:lnTo>
                  <a:lnTo>
                    <a:pt x="1355613" y="421343"/>
                  </a:lnTo>
                  <a:lnTo>
                    <a:pt x="1353402" y="452805"/>
                  </a:lnTo>
                  <a:lnTo>
                    <a:pt x="1348896" y="485142"/>
                  </a:lnTo>
                  <a:lnTo>
                    <a:pt x="1343867" y="518555"/>
                  </a:lnTo>
                  <a:lnTo>
                    <a:pt x="1337065" y="551769"/>
                  </a:lnTo>
                  <a:lnTo>
                    <a:pt x="1328733" y="585566"/>
                  </a:lnTo>
                  <a:lnTo>
                    <a:pt x="1319374" y="620193"/>
                  </a:lnTo>
                  <a:lnTo>
                    <a:pt x="1309512" y="654575"/>
                  </a:lnTo>
                  <a:lnTo>
                    <a:pt x="1297858" y="690078"/>
                  </a:lnTo>
                  <a:lnTo>
                    <a:pt x="1285457" y="724554"/>
                  </a:lnTo>
                  <a:lnTo>
                    <a:pt x="1271022" y="759369"/>
                  </a:lnTo>
                  <a:lnTo>
                    <a:pt x="1256344" y="793402"/>
                  </a:lnTo>
                  <a:lnTo>
                    <a:pt x="1240901" y="827726"/>
                  </a:lnTo>
                  <a:lnTo>
                    <a:pt x="1223442" y="861071"/>
                  </a:lnTo>
                  <a:lnTo>
                    <a:pt x="1206002" y="893096"/>
                  </a:lnTo>
                  <a:lnTo>
                    <a:pt x="1187535" y="925950"/>
                  </a:lnTo>
                  <a:lnTo>
                    <a:pt x="1168078" y="956996"/>
                  </a:lnTo>
                  <a:lnTo>
                    <a:pt x="1146867" y="986523"/>
                  </a:lnTo>
                  <a:lnTo>
                    <a:pt x="1126159" y="1016296"/>
                  </a:lnTo>
                  <a:lnTo>
                    <a:pt x="1103454" y="1043770"/>
                  </a:lnTo>
                  <a:lnTo>
                    <a:pt x="1080002" y="1070216"/>
                  </a:lnTo>
                  <a:lnTo>
                    <a:pt x="1057090" y="1094269"/>
                  </a:lnTo>
                  <a:lnTo>
                    <a:pt x="1032405" y="1118124"/>
                  </a:lnTo>
                  <a:lnTo>
                    <a:pt x="1008000" y="1140123"/>
                  </a:lnTo>
                  <a:lnTo>
                    <a:pt x="981858" y="1159285"/>
                  </a:lnTo>
                  <a:lnTo>
                    <a:pt x="955734" y="1177128"/>
                  </a:lnTo>
                  <a:lnTo>
                    <a:pt x="942168" y="1185805"/>
                  </a:lnTo>
                  <a:lnTo>
                    <a:pt x="929125" y="1193407"/>
                  </a:lnTo>
                  <a:lnTo>
                    <a:pt x="915334" y="1199983"/>
                  </a:lnTo>
                  <a:lnTo>
                    <a:pt x="900779" y="1206850"/>
                  </a:lnTo>
                  <a:lnTo>
                    <a:pt x="887510" y="1212351"/>
                  </a:lnTo>
                  <a:lnTo>
                    <a:pt x="873216" y="1218681"/>
                  </a:lnTo>
                  <a:lnTo>
                    <a:pt x="858958" y="1222373"/>
                  </a:lnTo>
                  <a:lnTo>
                    <a:pt x="844682" y="1227384"/>
                  </a:lnTo>
                  <a:lnTo>
                    <a:pt x="830685" y="1230539"/>
                  </a:lnTo>
                  <a:lnTo>
                    <a:pt x="815680" y="1233204"/>
                  </a:lnTo>
                  <a:lnTo>
                    <a:pt x="801702" y="1235039"/>
                  </a:lnTo>
                  <a:lnTo>
                    <a:pt x="786958" y="1237167"/>
                  </a:lnTo>
                  <a:lnTo>
                    <a:pt x="771728" y="1237730"/>
                  </a:lnTo>
                  <a:lnTo>
                    <a:pt x="757021" y="1237220"/>
                  </a:lnTo>
                  <a:lnTo>
                    <a:pt x="742053" y="1237246"/>
                  </a:lnTo>
                  <a:lnTo>
                    <a:pt x="727103" y="1235953"/>
                  </a:lnTo>
                  <a:lnTo>
                    <a:pt x="711145" y="1234170"/>
                  </a:lnTo>
                  <a:lnTo>
                    <a:pt x="695709" y="1231313"/>
                  </a:lnTo>
                  <a:lnTo>
                    <a:pt x="679526" y="1227429"/>
                  </a:lnTo>
                  <a:lnTo>
                    <a:pt x="663848" y="1223790"/>
                  </a:lnTo>
                  <a:lnTo>
                    <a:pt x="648430" y="1219614"/>
                  </a:lnTo>
                  <a:lnTo>
                    <a:pt x="632266" y="1214411"/>
                  </a:lnTo>
                  <a:lnTo>
                    <a:pt x="599451" y="1202440"/>
                  </a:lnTo>
                  <a:lnTo>
                    <a:pt x="566412" y="1188368"/>
                  </a:lnTo>
                  <a:lnTo>
                    <a:pt x="533409" y="1171657"/>
                  </a:lnTo>
                  <a:lnTo>
                    <a:pt x="501433" y="1154118"/>
                  </a:lnTo>
                  <a:lnTo>
                    <a:pt x="468224" y="1133987"/>
                  </a:lnTo>
                  <a:lnTo>
                    <a:pt x="435294" y="1112000"/>
                  </a:lnTo>
                  <a:lnTo>
                    <a:pt x="403148" y="1088401"/>
                  </a:lnTo>
                  <a:lnTo>
                    <a:pt x="371281" y="1062947"/>
                  </a:lnTo>
                  <a:lnTo>
                    <a:pt x="340441" y="1036663"/>
                  </a:lnTo>
                  <a:lnTo>
                    <a:pt x="309114" y="1008815"/>
                  </a:lnTo>
                  <a:lnTo>
                    <a:pt x="279840" y="979310"/>
                  </a:lnTo>
                  <a:lnTo>
                    <a:pt x="250566" y="949804"/>
                  </a:lnTo>
                  <a:lnTo>
                    <a:pt x="222580" y="918932"/>
                  </a:lnTo>
                  <a:lnTo>
                    <a:pt x="196124" y="887476"/>
                  </a:lnTo>
                  <a:lnTo>
                    <a:pt x="170712" y="853871"/>
                  </a:lnTo>
                  <a:lnTo>
                    <a:pt x="146551" y="821539"/>
                  </a:lnTo>
                  <a:lnTo>
                    <a:pt x="123677" y="787841"/>
                  </a:lnTo>
                  <a:lnTo>
                    <a:pt x="102334" y="753559"/>
                  </a:lnTo>
                  <a:lnTo>
                    <a:pt x="82521" y="718693"/>
                  </a:lnTo>
                  <a:lnTo>
                    <a:pt x="64724" y="684807"/>
                  </a:lnTo>
                  <a:lnTo>
                    <a:pt x="49223" y="650045"/>
                  </a:lnTo>
                  <a:lnTo>
                    <a:pt x="34990" y="615236"/>
                  </a:lnTo>
                  <a:lnTo>
                    <a:pt x="23034" y="580870"/>
                  </a:lnTo>
                  <a:lnTo>
                    <a:pt x="17934" y="564445"/>
                  </a:lnTo>
                  <a:lnTo>
                    <a:pt x="14103" y="547974"/>
                  </a:lnTo>
                  <a:lnTo>
                    <a:pt x="10029" y="530721"/>
                  </a:lnTo>
                  <a:lnTo>
                    <a:pt x="6198" y="514250"/>
                  </a:lnTo>
                  <a:lnTo>
                    <a:pt x="4401" y="497439"/>
                  </a:lnTo>
                  <a:lnTo>
                    <a:pt x="1578" y="481458"/>
                  </a:lnTo>
                  <a:lnTo>
                    <a:pt x="285" y="464893"/>
                  </a:lnTo>
                  <a:lnTo>
                    <a:pt x="0" y="448818"/>
                  </a:lnTo>
                  <a:lnTo>
                    <a:pt x="219" y="432988"/>
                  </a:lnTo>
                  <a:lnTo>
                    <a:pt x="438" y="417158"/>
                  </a:lnTo>
                  <a:lnTo>
                    <a:pt x="2169" y="402063"/>
                  </a:lnTo>
                  <a:lnTo>
                    <a:pt x="4161" y="386431"/>
                  </a:lnTo>
                  <a:lnTo>
                    <a:pt x="6396" y="371582"/>
                  </a:lnTo>
                  <a:lnTo>
                    <a:pt x="9639" y="357222"/>
                  </a:lnTo>
                  <a:lnTo>
                    <a:pt x="13890" y="343352"/>
                  </a:lnTo>
                  <a:lnTo>
                    <a:pt x="18645" y="329728"/>
                  </a:lnTo>
                  <a:lnTo>
                    <a:pt x="23400" y="316103"/>
                  </a:lnTo>
                  <a:lnTo>
                    <a:pt x="28641" y="304043"/>
                  </a:lnTo>
                  <a:lnTo>
                    <a:pt x="34908" y="291154"/>
                  </a:lnTo>
                  <a:lnTo>
                    <a:pt x="41679" y="278509"/>
                  </a:lnTo>
                  <a:lnTo>
                    <a:pt x="48954" y="266110"/>
                  </a:lnTo>
                  <a:lnTo>
                    <a:pt x="55707" y="254785"/>
                  </a:lnTo>
                  <a:lnTo>
                    <a:pt x="64494" y="243121"/>
                  </a:lnTo>
                  <a:lnTo>
                    <a:pt x="73524" y="232239"/>
                  </a:lnTo>
                  <a:lnTo>
                    <a:pt x="82293" y="221894"/>
                  </a:lnTo>
                  <a:lnTo>
                    <a:pt x="91584" y="210475"/>
                  </a:lnTo>
                  <a:lnTo>
                    <a:pt x="102126" y="200328"/>
                  </a:lnTo>
                  <a:lnTo>
                    <a:pt x="112406" y="190718"/>
                  </a:lnTo>
                  <a:lnTo>
                    <a:pt x="134741" y="171697"/>
                  </a:lnTo>
                  <a:lnTo>
                    <a:pt x="158065" y="154485"/>
                  </a:lnTo>
                  <a:lnTo>
                    <a:pt x="182902" y="138007"/>
                  </a:lnTo>
                  <a:lnTo>
                    <a:pt x="209007" y="121483"/>
                  </a:lnTo>
                  <a:lnTo>
                    <a:pt x="236606" y="107014"/>
                  </a:lnTo>
                  <a:lnTo>
                    <a:pt x="264691" y="94108"/>
                  </a:lnTo>
                  <a:lnTo>
                    <a:pt x="293784" y="81693"/>
                  </a:lnTo>
                  <a:lnTo>
                    <a:pt x="324650" y="69476"/>
                  </a:lnTo>
                  <a:lnTo>
                    <a:pt x="355480" y="59897"/>
                  </a:lnTo>
                  <a:lnTo>
                    <a:pt x="386813" y="50563"/>
                  </a:lnTo>
                  <a:lnTo>
                    <a:pt x="420424" y="41672"/>
                  </a:lnTo>
                  <a:lnTo>
                    <a:pt x="453008" y="33611"/>
                  </a:lnTo>
                  <a:lnTo>
                    <a:pt x="486078" y="27113"/>
                  </a:lnTo>
                  <a:lnTo>
                    <a:pt x="518887" y="21153"/>
                  </a:lnTo>
                  <a:lnTo>
                    <a:pt x="552200" y="15437"/>
                  </a:lnTo>
                  <a:lnTo>
                    <a:pt x="585999" y="11286"/>
                  </a:lnTo>
                  <a:lnTo>
                    <a:pt x="619537" y="7672"/>
                  </a:lnTo>
                  <a:lnTo>
                    <a:pt x="652048" y="4887"/>
                  </a:lnTo>
                  <a:lnTo>
                    <a:pt x="684802" y="2884"/>
                  </a:lnTo>
                  <a:lnTo>
                    <a:pt x="717295" y="1418"/>
                  </a:lnTo>
                  <a:close/>
                </a:path>
              </a:pathLst>
            </a:cu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行为规律</a:t>
              </a:r>
              <a:endParaRPr lang="zh-CN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 rot="0">
            <a:off x="4646296" y="2749550"/>
            <a:ext cx="4152259" cy="1551939"/>
            <a:chOff x="4534657" y="2994028"/>
            <a:chExt cx="3660964" cy="1368513"/>
          </a:xfrm>
        </p:grpSpPr>
        <p:cxnSp>
          <p:nvCxnSpPr>
            <p:cNvPr id="9" name="직선 연결선 116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 flipH="1">
              <a:off x="5873116" y="3562501"/>
              <a:ext cx="2322505" cy="0"/>
            </a:xfrm>
            <a:prstGeom prst="line">
              <a:avLst/>
            </a:prstGeom>
            <a:no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ot"/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873299" y="3606611"/>
              <a:ext cx="2276979" cy="755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  <a:headEnd type="oval" w="med" len="med"/>
                  <a:tailEnd type="oval" w="med" len="med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algn="just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衡量某一特定行为的变化趋势（斜率）</a:t>
              </a:r>
              <a:endParaRPr kumimoji="0" lang="zh-CN" altLang="en-US" sz="20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13"/>
              </p:custDataLst>
            </p:nvPr>
          </p:nvSpPr>
          <p:spPr>
            <a:xfrm>
              <a:off x="4534657" y="2994028"/>
              <a:ext cx="1331363" cy="1234126"/>
            </a:xfrm>
            <a:custGeom>
              <a:avLst/>
              <a:gdLst>
                <a:gd name="connsiteX0" fmla="*/ 671492 w 1230136"/>
                <a:gd name="connsiteY0" fmla="*/ 0 h 1234126"/>
                <a:gd name="connsiteX1" fmla="*/ 702634 w 1230136"/>
                <a:gd name="connsiteY1" fmla="*/ 399 h 1234126"/>
                <a:gd name="connsiteX2" fmla="*/ 732861 w 1230136"/>
                <a:gd name="connsiteY2" fmla="*/ 3360 h 1234126"/>
                <a:gd name="connsiteX3" fmla="*/ 747318 w 1230136"/>
                <a:gd name="connsiteY3" fmla="*/ 4776 h 1234126"/>
                <a:gd name="connsiteX4" fmla="*/ 762239 w 1230136"/>
                <a:gd name="connsiteY4" fmla="*/ 8226 h 1234126"/>
                <a:gd name="connsiteX5" fmla="*/ 776631 w 1230136"/>
                <a:gd name="connsiteY5" fmla="*/ 10299 h 1234126"/>
                <a:gd name="connsiteX6" fmla="*/ 790109 w 1230136"/>
                <a:gd name="connsiteY6" fmla="*/ 14934 h 1234126"/>
                <a:gd name="connsiteX7" fmla="*/ 817786 w 1230136"/>
                <a:gd name="connsiteY7" fmla="*/ 23611 h 1234126"/>
                <a:gd name="connsiteX8" fmla="*/ 844549 w 1230136"/>
                <a:gd name="connsiteY8" fmla="*/ 34850 h 1234126"/>
                <a:gd name="connsiteX9" fmla="*/ 870462 w 1230136"/>
                <a:gd name="connsiteY9" fmla="*/ 47995 h 1234126"/>
                <a:gd name="connsiteX10" fmla="*/ 895589 w 1230136"/>
                <a:gd name="connsiteY10" fmla="*/ 62388 h 1234126"/>
                <a:gd name="connsiteX11" fmla="*/ 918423 w 1230136"/>
                <a:gd name="connsiteY11" fmla="*/ 79872 h 1234126"/>
                <a:gd name="connsiteX12" fmla="*/ 941850 w 1230136"/>
                <a:gd name="connsiteY12" fmla="*/ 98076 h 1234126"/>
                <a:gd name="connsiteX13" fmla="*/ 964427 w 1230136"/>
                <a:gd name="connsiteY13" fmla="*/ 118186 h 1234126"/>
                <a:gd name="connsiteX14" fmla="*/ 984904 w 1230136"/>
                <a:gd name="connsiteY14" fmla="*/ 139416 h 1234126"/>
                <a:gd name="connsiteX15" fmla="*/ 1005846 w 1230136"/>
                <a:gd name="connsiteY15" fmla="*/ 162680 h 1234126"/>
                <a:gd name="connsiteX16" fmla="*/ 1024687 w 1230136"/>
                <a:gd name="connsiteY16" fmla="*/ 187065 h 1234126"/>
                <a:gd name="connsiteX17" fmla="*/ 1043399 w 1230136"/>
                <a:gd name="connsiteY17" fmla="*/ 212762 h 1234126"/>
                <a:gd name="connsiteX18" fmla="*/ 1060733 w 1230136"/>
                <a:gd name="connsiteY18" fmla="*/ 238988 h 1234126"/>
                <a:gd name="connsiteX19" fmla="*/ 1077810 w 1230136"/>
                <a:gd name="connsiteY19" fmla="*/ 267840 h 1234126"/>
                <a:gd name="connsiteX20" fmla="*/ 1092980 w 1230136"/>
                <a:gd name="connsiteY20" fmla="*/ 295842 h 1234126"/>
                <a:gd name="connsiteX21" fmla="*/ 1107299 w 1230136"/>
                <a:gd name="connsiteY21" fmla="*/ 325750 h 1234126"/>
                <a:gd name="connsiteX22" fmla="*/ 1121555 w 1230136"/>
                <a:gd name="connsiteY22" fmla="*/ 356314 h 1234126"/>
                <a:gd name="connsiteX23" fmla="*/ 1135088 w 1230136"/>
                <a:gd name="connsiteY23" fmla="*/ 387470 h 1234126"/>
                <a:gd name="connsiteX24" fmla="*/ 1147244 w 1230136"/>
                <a:gd name="connsiteY24" fmla="*/ 419155 h 1234126"/>
                <a:gd name="connsiteX25" fmla="*/ 1158742 w 1230136"/>
                <a:gd name="connsiteY25" fmla="*/ 450775 h 1234126"/>
                <a:gd name="connsiteX26" fmla="*/ 1169454 w 1230136"/>
                <a:gd name="connsiteY26" fmla="*/ 483644 h 1234126"/>
                <a:gd name="connsiteX27" fmla="*/ 1178788 w 1230136"/>
                <a:gd name="connsiteY27" fmla="*/ 517040 h 1234126"/>
                <a:gd name="connsiteX28" fmla="*/ 1187401 w 1230136"/>
                <a:gd name="connsiteY28" fmla="*/ 551029 h 1234126"/>
                <a:gd name="connsiteX29" fmla="*/ 1196077 w 1230136"/>
                <a:gd name="connsiteY29" fmla="*/ 584362 h 1234126"/>
                <a:gd name="connsiteX30" fmla="*/ 1202783 w 1230136"/>
                <a:gd name="connsiteY30" fmla="*/ 617501 h 1234126"/>
                <a:gd name="connsiteX31" fmla="*/ 1209424 w 1230136"/>
                <a:gd name="connsiteY31" fmla="*/ 651297 h 1234126"/>
                <a:gd name="connsiteX32" fmla="*/ 1215472 w 1230136"/>
                <a:gd name="connsiteY32" fmla="*/ 684372 h 1234126"/>
                <a:gd name="connsiteX33" fmla="*/ 1219549 w 1230136"/>
                <a:gd name="connsiteY33" fmla="*/ 717254 h 1234126"/>
                <a:gd name="connsiteX34" fmla="*/ 1223626 w 1230136"/>
                <a:gd name="connsiteY34" fmla="*/ 750136 h 1234126"/>
                <a:gd name="connsiteX35" fmla="*/ 1226453 w 1230136"/>
                <a:gd name="connsiteY35" fmla="*/ 782232 h 1234126"/>
                <a:gd name="connsiteX36" fmla="*/ 1227966 w 1230136"/>
                <a:gd name="connsiteY36" fmla="*/ 814200 h 1234126"/>
                <a:gd name="connsiteX37" fmla="*/ 1230136 w 1230136"/>
                <a:gd name="connsiteY37" fmla="*/ 846232 h 1234126"/>
                <a:gd name="connsiteX38" fmla="*/ 1229341 w 1230136"/>
                <a:gd name="connsiteY38" fmla="*/ 874659 h 1234126"/>
                <a:gd name="connsiteX39" fmla="*/ 1227169 w 1230136"/>
                <a:gd name="connsiteY39" fmla="*/ 903614 h 1234126"/>
                <a:gd name="connsiteX40" fmla="*/ 1222560 w 1230136"/>
                <a:gd name="connsiteY40" fmla="*/ 930342 h 1234126"/>
                <a:gd name="connsiteX41" fmla="*/ 1216109 w 1230136"/>
                <a:gd name="connsiteY41" fmla="*/ 955564 h 1234126"/>
                <a:gd name="connsiteX42" fmla="*/ 1207687 w 1230136"/>
                <a:gd name="connsiteY42" fmla="*/ 980592 h 1234126"/>
                <a:gd name="connsiteX43" fmla="*/ 1198736 w 1230136"/>
                <a:gd name="connsiteY43" fmla="*/ 1004243 h 1234126"/>
                <a:gd name="connsiteX44" fmla="*/ 1186564 w 1230136"/>
                <a:gd name="connsiteY44" fmla="*/ 1026916 h 1234126"/>
                <a:gd name="connsiteX45" fmla="*/ 1172485 w 1230136"/>
                <a:gd name="connsiteY45" fmla="*/ 1048738 h 1234126"/>
                <a:gd name="connsiteX46" fmla="*/ 1157877 w 1230136"/>
                <a:gd name="connsiteY46" fmla="*/ 1069184 h 1234126"/>
                <a:gd name="connsiteX47" fmla="*/ 1142084 w 1230136"/>
                <a:gd name="connsiteY47" fmla="*/ 1088187 h 1234126"/>
                <a:gd name="connsiteX48" fmla="*/ 1123069 w 1230136"/>
                <a:gd name="connsiteY48" fmla="*/ 1106212 h 1234126"/>
                <a:gd name="connsiteX49" fmla="*/ 1104841 w 1230136"/>
                <a:gd name="connsiteY49" fmla="*/ 1122987 h 1234126"/>
                <a:gd name="connsiteX50" fmla="*/ 1083391 w 1230136"/>
                <a:gd name="connsiteY50" fmla="*/ 1138785 h 1234126"/>
                <a:gd name="connsiteX51" fmla="*/ 1062005 w 1230136"/>
                <a:gd name="connsiteY51" fmla="*/ 1153926 h 1234126"/>
                <a:gd name="connsiteX52" fmla="*/ 1038905 w 1230136"/>
                <a:gd name="connsiteY52" fmla="*/ 1166247 h 1234126"/>
                <a:gd name="connsiteX53" fmla="*/ 1015805 w 1230136"/>
                <a:gd name="connsiteY53" fmla="*/ 1178569 h 1234126"/>
                <a:gd name="connsiteX54" fmla="*/ 991519 w 1230136"/>
                <a:gd name="connsiteY54" fmla="*/ 1189448 h 1234126"/>
                <a:gd name="connsiteX55" fmla="*/ 965327 w 1230136"/>
                <a:gd name="connsiteY55" fmla="*/ 1199478 h 1234126"/>
                <a:gd name="connsiteX56" fmla="*/ 939920 w 1230136"/>
                <a:gd name="connsiteY56" fmla="*/ 1208259 h 1234126"/>
                <a:gd name="connsiteX57" fmla="*/ 912671 w 1230136"/>
                <a:gd name="connsiteY57" fmla="*/ 1215533 h 1234126"/>
                <a:gd name="connsiteX58" fmla="*/ 884892 w 1230136"/>
                <a:gd name="connsiteY58" fmla="*/ 1221430 h 1234126"/>
                <a:gd name="connsiteX59" fmla="*/ 856522 w 1230136"/>
                <a:gd name="connsiteY59" fmla="*/ 1226606 h 1234126"/>
                <a:gd name="connsiteX60" fmla="*/ 828937 w 1230136"/>
                <a:gd name="connsiteY60" fmla="*/ 1230533 h 1234126"/>
                <a:gd name="connsiteX61" fmla="*/ 799509 w 1230136"/>
                <a:gd name="connsiteY61" fmla="*/ 1232954 h 1234126"/>
                <a:gd name="connsiteX62" fmla="*/ 770867 w 1230136"/>
                <a:gd name="connsiteY62" fmla="*/ 1234126 h 1234126"/>
                <a:gd name="connsiteX63" fmla="*/ 741039 w 1230136"/>
                <a:gd name="connsiteY63" fmla="*/ 1233856 h 1234126"/>
                <a:gd name="connsiteX64" fmla="*/ 711276 w 1230136"/>
                <a:gd name="connsiteY64" fmla="*/ 1232930 h 1234126"/>
                <a:gd name="connsiteX65" fmla="*/ 681577 w 1230136"/>
                <a:gd name="connsiteY65" fmla="*/ 1231346 h 1234126"/>
                <a:gd name="connsiteX66" fmla="*/ 652792 w 1230136"/>
                <a:gd name="connsiteY66" fmla="*/ 1227201 h 1234126"/>
                <a:gd name="connsiteX67" fmla="*/ 623414 w 1230136"/>
                <a:gd name="connsiteY67" fmla="*/ 1222335 h 1234126"/>
                <a:gd name="connsiteX68" fmla="*/ 594230 w 1230136"/>
                <a:gd name="connsiteY68" fmla="*/ 1215499 h 1234126"/>
                <a:gd name="connsiteX69" fmla="*/ 565045 w 1230136"/>
                <a:gd name="connsiteY69" fmla="*/ 1208663 h 1234126"/>
                <a:gd name="connsiteX70" fmla="*/ 506405 w 1230136"/>
                <a:gd name="connsiteY70" fmla="*/ 1190987 h 1234126"/>
                <a:gd name="connsiteX71" fmla="*/ 448550 w 1230136"/>
                <a:gd name="connsiteY71" fmla="*/ 1172062 h 1234126"/>
                <a:gd name="connsiteX72" fmla="*/ 421066 w 1230136"/>
                <a:gd name="connsiteY72" fmla="*/ 1161415 h 1234126"/>
                <a:gd name="connsiteX73" fmla="*/ 393582 w 1230136"/>
                <a:gd name="connsiteY73" fmla="*/ 1150768 h 1234126"/>
                <a:gd name="connsiteX74" fmla="*/ 365569 w 1230136"/>
                <a:gd name="connsiteY74" fmla="*/ 1138743 h 1234126"/>
                <a:gd name="connsiteX75" fmla="*/ 339592 w 1230136"/>
                <a:gd name="connsiteY75" fmla="*/ 1126255 h 1234126"/>
                <a:gd name="connsiteX76" fmla="*/ 313614 w 1230136"/>
                <a:gd name="connsiteY76" fmla="*/ 1113767 h 1234126"/>
                <a:gd name="connsiteX77" fmla="*/ 288359 w 1230136"/>
                <a:gd name="connsiteY77" fmla="*/ 1100686 h 1234126"/>
                <a:gd name="connsiteX78" fmla="*/ 263824 w 1230136"/>
                <a:gd name="connsiteY78" fmla="*/ 1087014 h 1234126"/>
                <a:gd name="connsiteX79" fmla="*/ 239418 w 1230136"/>
                <a:gd name="connsiteY79" fmla="*/ 1072028 h 1234126"/>
                <a:gd name="connsiteX80" fmla="*/ 216984 w 1230136"/>
                <a:gd name="connsiteY80" fmla="*/ 1057235 h 1234126"/>
                <a:gd name="connsiteX81" fmla="*/ 195271 w 1230136"/>
                <a:gd name="connsiteY81" fmla="*/ 1041850 h 1234126"/>
                <a:gd name="connsiteX82" fmla="*/ 173687 w 1230136"/>
                <a:gd name="connsiteY82" fmla="*/ 1025152 h 1234126"/>
                <a:gd name="connsiteX83" fmla="*/ 153481 w 1230136"/>
                <a:gd name="connsiteY83" fmla="*/ 1007926 h 1234126"/>
                <a:gd name="connsiteX84" fmla="*/ 134654 w 1230136"/>
                <a:gd name="connsiteY84" fmla="*/ 990172 h 1234126"/>
                <a:gd name="connsiteX85" fmla="*/ 116420 w 1230136"/>
                <a:gd name="connsiteY85" fmla="*/ 973139 h 1234126"/>
                <a:gd name="connsiteX86" fmla="*/ 99757 w 1230136"/>
                <a:gd name="connsiteY86" fmla="*/ 953609 h 1234126"/>
                <a:gd name="connsiteX87" fmla="*/ 83880 w 1230136"/>
                <a:gd name="connsiteY87" fmla="*/ 932829 h 1234126"/>
                <a:gd name="connsiteX88" fmla="*/ 68595 w 1230136"/>
                <a:gd name="connsiteY88" fmla="*/ 912771 h 1234126"/>
                <a:gd name="connsiteX89" fmla="*/ 56068 w 1230136"/>
                <a:gd name="connsiteY89" fmla="*/ 891656 h 1234126"/>
                <a:gd name="connsiteX90" fmla="*/ 43605 w 1230136"/>
                <a:gd name="connsiteY90" fmla="*/ 869886 h 1234126"/>
                <a:gd name="connsiteX91" fmla="*/ 32585 w 1230136"/>
                <a:gd name="connsiteY91" fmla="*/ 846930 h 1234126"/>
                <a:gd name="connsiteX92" fmla="*/ 24322 w 1230136"/>
                <a:gd name="connsiteY92" fmla="*/ 822919 h 1234126"/>
                <a:gd name="connsiteX93" fmla="*/ 15402 w 1230136"/>
                <a:gd name="connsiteY93" fmla="*/ 798844 h 1234126"/>
                <a:gd name="connsiteX94" fmla="*/ 9961 w 1230136"/>
                <a:gd name="connsiteY94" fmla="*/ 773120 h 1234126"/>
                <a:gd name="connsiteX95" fmla="*/ 4583 w 1230136"/>
                <a:gd name="connsiteY95" fmla="*/ 746740 h 1234126"/>
                <a:gd name="connsiteX96" fmla="*/ 2556 w 1230136"/>
                <a:gd name="connsiteY96" fmla="*/ 720025 h 1234126"/>
                <a:gd name="connsiteX97" fmla="*/ 0 w 1230136"/>
                <a:gd name="connsiteY97" fmla="*/ 691933 h 1234126"/>
                <a:gd name="connsiteX98" fmla="*/ 795 w 1230136"/>
                <a:gd name="connsiteY98" fmla="*/ 663505 h 1234126"/>
                <a:gd name="connsiteX99" fmla="*/ 3160 w 1230136"/>
                <a:gd name="connsiteY99" fmla="*/ 632580 h 1234126"/>
                <a:gd name="connsiteX100" fmla="*/ 6969 w 1230136"/>
                <a:gd name="connsiteY100" fmla="*/ 600471 h 1234126"/>
                <a:gd name="connsiteX101" fmla="*/ 13406 w 1230136"/>
                <a:gd name="connsiteY101" fmla="*/ 568619 h 1234126"/>
                <a:gd name="connsiteX102" fmla="*/ 22471 w 1230136"/>
                <a:gd name="connsiteY102" fmla="*/ 537024 h 1234126"/>
                <a:gd name="connsiteX103" fmla="*/ 32258 w 1230136"/>
                <a:gd name="connsiteY103" fmla="*/ 504837 h 1234126"/>
                <a:gd name="connsiteX104" fmla="*/ 44609 w 1230136"/>
                <a:gd name="connsiteY104" fmla="*/ 473565 h 1234126"/>
                <a:gd name="connsiteX105" fmla="*/ 58210 w 1230136"/>
                <a:gd name="connsiteY105" fmla="*/ 443077 h 1234126"/>
                <a:gd name="connsiteX106" fmla="*/ 74504 w 1230136"/>
                <a:gd name="connsiteY106" fmla="*/ 412191 h 1234126"/>
                <a:gd name="connsiteX107" fmla="*/ 92048 w 1230136"/>
                <a:gd name="connsiteY107" fmla="*/ 382090 h 1234126"/>
                <a:gd name="connsiteX108" fmla="*/ 110906 w 1230136"/>
                <a:gd name="connsiteY108" fmla="*/ 352117 h 1234126"/>
                <a:gd name="connsiteX109" fmla="*/ 131607 w 1230136"/>
                <a:gd name="connsiteY109" fmla="*/ 323651 h 1234126"/>
                <a:gd name="connsiteX110" fmla="*/ 152900 w 1230136"/>
                <a:gd name="connsiteY110" fmla="*/ 295906 h 1234126"/>
                <a:gd name="connsiteX111" fmla="*/ 175508 w 1230136"/>
                <a:gd name="connsiteY111" fmla="*/ 268289 h 1234126"/>
                <a:gd name="connsiteX112" fmla="*/ 199958 w 1230136"/>
                <a:gd name="connsiteY112" fmla="*/ 242179 h 1234126"/>
                <a:gd name="connsiteX113" fmla="*/ 225066 w 1230136"/>
                <a:gd name="connsiteY113" fmla="*/ 216133 h 1234126"/>
                <a:gd name="connsiteX114" fmla="*/ 251359 w 1230136"/>
                <a:gd name="connsiteY114" fmla="*/ 191530 h 1234126"/>
                <a:gd name="connsiteX115" fmla="*/ 278838 w 1230136"/>
                <a:gd name="connsiteY115" fmla="*/ 168368 h 1234126"/>
                <a:gd name="connsiteX116" fmla="*/ 306188 w 1230136"/>
                <a:gd name="connsiteY116" fmla="*/ 146519 h 1234126"/>
                <a:gd name="connsiteX117" fmla="*/ 334131 w 1230136"/>
                <a:gd name="connsiteY117" fmla="*/ 125391 h 1234126"/>
                <a:gd name="connsiteX118" fmla="*/ 363917 w 1230136"/>
                <a:gd name="connsiteY118" fmla="*/ 105770 h 1234126"/>
                <a:gd name="connsiteX119" fmla="*/ 393574 w 1230136"/>
                <a:gd name="connsiteY119" fmla="*/ 87462 h 1234126"/>
                <a:gd name="connsiteX120" fmla="*/ 423696 w 1230136"/>
                <a:gd name="connsiteY120" fmla="*/ 71188 h 1234126"/>
                <a:gd name="connsiteX121" fmla="*/ 455002 w 1230136"/>
                <a:gd name="connsiteY121" fmla="*/ 56356 h 1234126"/>
                <a:gd name="connsiteX122" fmla="*/ 484931 w 1230136"/>
                <a:gd name="connsiteY122" fmla="*/ 42052 h 1234126"/>
                <a:gd name="connsiteX123" fmla="*/ 517230 w 1230136"/>
                <a:gd name="connsiteY123" fmla="*/ 30631 h 1234126"/>
                <a:gd name="connsiteX124" fmla="*/ 548087 w 1230136"/>
                <a:gd name="connsiteY124" fmla="*/ 20396 h 1234126"/>
                <a:gd name="connsiteX125" fmla="*/ 579344 w 1230136"/>
                <a:gd name="connsiteY125" fmla="*/ 12851 h 1234126"/>
                <a:gd name="connsiteX126" fmla="*/ 610407 w 1230136"/>
                <a:gd name="connsiteY126" fmla="*/ 7275 h 1234126"/>
                <a:gd name="connsiteX127" fmla="*/ 641407 w 1230136"/>
                <a:gd name="connsiteY127" fmla="*/ 2357 h 123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230136" h="1234126">
                  <a:moveTo>
                    <a:pt x="671492" y="0"/>
                  </a:moveTo>
                  <a:lnTo>
                    <a:pt x="702634" y="399"/>
                  </a:lnTo>
                  <a:lnTo>
                    <a:pt x="732861" y="3360"/>
                  </a:lnTo>
                  <a:lnTo>
                    <a:pt x="747318" y="4776"/>
                  </a:lnTo>
                  <a:lnTo>
                    <a:pt x="762239" y="8226"/>
                  </a:lnTo>
                  <a:lnTo>
                    <a:pt x="776631" y="10299"/>
                  </a:lnTo>
                  <a:lnTo>
                    <a:pt x="790109" y="14934"/>
                  </a:lnTo>
                  <a:lnTo>
                    <a:pt x="817786" y="23611"/>
                  </a:lnTo>
                  <a:lnTo>
                    <a:pt x="844549" y="34850"/>
                  </a:lnTo>
                  <a:lnTo>
                    <a:pt x="870462" y="47995"/>
                  </a:lnTo>
                  <a:lnTo>
                    <a:pt x="895589" y="62388"/>
                  </a:lnTo>
                  <a:lnTo>
                    <a:pt x="918423" y="79872"/>
                  </a:lnTo>
                  <a:lnTo>
                    <a:pt x="941850" y="98076"/>
                  </a:lnTo>
                  <a:lnTo>
                    <a:pt x="964427" y="118186"/>
                  </a:lnTo>
                  <a:lnTo>
                    <a:pt x="984904" y="139416"/>
                  </a:lnTo>
                  <a:lnTo>
                    <a:pt x="1005846" y="162680"/>
                  </a:lnTo>
                  <a:lnTo>
                    <a:pt x="1024687" y="187065"/>
                  </a:lnTo>
                  <a:lnTo>
                    <a:pt x="1043399" y="212762"/>
                  </a:lnTo>
                  <a:lnTo>
                    <a:pt x="1060733" y="238988"/>
                  </a:lnTo>
                  <a:lnTo>
                    <a:pt x="1077810" y="267840"/>
                  </a:lnTo>
                  <a:lnTo>
                    <a:pt x="1092980" y="295842"/>
                  </a:lnTo>
                  <a:lnTo>
                    <a:pt x="1107299" y="325750"/>
                  </a:lnTo>
                  <a:lnTo>
                    <a:pt x="1121555" y="356314"/>
                  </a:lnTo>
                  <a:lnTo>
                    <a:pt x="1135088" y="387470"/>
                  </a:lnTo>
                  <a:lnTo>
                    <a:pt x="1147244" y="419155"/>
                  </a:lnTo>
                  <a:lnTo>
                    <a:pt x="1158742" y="450775"/>
                  </a:lnTo>
                  <a:lnTo>
                    <a:pt x="1169454" y="483644"/>
                  </a:lnTo>
                  <a:lnTo>
                    <a:pt x="1178788" y="517040"/>
                  </a:lnTo>
                  <a:lnTo>
                    <a:pt x="1187401" y="551029"/>
                  </a:lnTo>
                  <a:lnTo>
                    <a:pt x="1196077" y="584362"/>
                  </a:lnTo>
                  <a:lnTo>
                    <a:pt x="1202783" y="617501"/>
                  </a:lnTo>
                  <a:lnTo>
                    <a:pt x="1209424" y="651297"/>
                  </a:lnTo>
                  <a:lnTo>
                    <a:pt x="1215472" y="684372"/>
                  </a:lnTo>
                  <a:lnTo>
                    <a:pt x="1219549" y="717254"/>
                  </a:lnTo>
                  <a:lnTo>
                    <a:pt x="1223626" y="750136"/>
                  </a:lnTo>
                  <a:lnTo>
                    <a:pt x="1226453" y="782232"/>
                  </a:lnTo>
                  <a:lnTo>
                    <a:pt x="1227966" y="814200"/>
                  </a:lnTo>
                  <a:lnTo>
                    <a:pt x="1230136" y="846232"/>
                  </a:lnTo>
                  <a:lnTo>
                    <a:pt x="1229341" y="874659"/>
                  </a:lnTo>
                  <a:lnTo>
                    <a:pt x="1227169" y="903614"/>
                  </a:lnTo>
                  <a:lnTo>
                    <a:pt x="1222560" y="930342"/>
                  </a:lnTo>
                  <a:lnTo>
                    <a:pt x="1216109" y="955564"/>
                  </a:lnTo>
                  <a:lnTo>
                    <a:pt x="1207687" y="980592"/>
                  </a:lnTo>
                  <a:lnTo>
                    <a:pt x="1198736" y="1004243"/>
                  </a:lnTo>
                  <a:lnTo>
                    <a:pt x="1186564" y="1026916"/>
                  </a:lnTo>
                  <a:lnTo>
                    <a:pt x="1172485" y="1048738"/>
                  </a:lnTo>
                  <a:lnTo>
                    <a:pt x="1157877" y="1069184"/>
                  </a:lnTo>
                  <a:lnTo>
                    <a:pt x="1142084" y="1088187"/>
                  </a:lnTo>
                  <a:lnTo>
                    <a:pt x="1123069" y="1106212"/>
                  </a:lnTo>
                  <a:lnTo>
                    <a:pt x="1104841" y="1122987"/>
                  </a:lnTo>
                  <a:lnTo>
                    <a:pt x="1083391" y="1138785"/>
                  </a:lnTo>
                  <a:lnTo>
                    <a:pt x="1062005" y="1153926"/>
                  </a:lnTo>
                  <a:lnTo>
                    <a:pt x="1038905" y="1166247"/>
                  </a:lnTo>
                  <a:lnTo>
                    <a:pt x="1015805" y="1178569"/>
                  </a:lnTo>
                  <a:lnTo>
                    <a:pt x="991519" y="1189448"/>
                  </a:lnTo>
                  <a:lnTo>
                    <a:pt x="965327" y="1199478"/>
                  </a:lnTo>
                  <a:lnTo>
                    <a:pt x="939920" y="1208259"/>
                  </a:lnTo>
                  <a:lnTo>
                    <a:pt x="912671" y="1215533"/>
                  </a:lnTo>
                  <a:lnTo>
                    <a:pt x="884892" y="1221430"/>
                  </a:lnTo>
                  <a:lnTo>
                    <a:pt x="856522" y="1226606"/>
                  </a:lnTo>
                  <a:lnTo>
                    <a:pt x="828937" y="1230533"/>
                  </a:lnTo>
                  <a:lnTo>
                    <a:pt x="799509" y="1232954"/>
                  </a:lnTo>
                  <a:lnTo>
                    <a:pt x="770867" y="1234126"/>
                  </a:lnTo>
                  <a:lnTo>
                    <a:pt x="741039" y="1233856"/>
                  </a:lnTo>
                  <a:lnTo>
                    <a:pt x="711276" y="1232930"/>
                  </a:lnTo>
                  <a:lnTo>
                    <a:pt x="681577" y="1231346"/>
                  </a:lnTo>
                  <a:lnTo>
                    <a:pt x="652792" y="1227201"/>
                  </a:lnTo>
                  <a:lnTo>
                    <a:pt x="623414" y="1222335"/>
                  </a:lnTo>
                  <a:lnTo>
                    <a:pt x="594230" y="1215499"/>
                  </a:lnTo>
                  <a:lnTo>
                    <a:pt x="565045" y="1208663"/>
                  </a:lnTo>
                  <a:lnTo>
                    <a:pt x="506405" y="1190987"/>
                  </a:lnTo>
                  <a:lnTo>
                    <a:pt x="448550" y="1172062"/>
                  </a:lnTo>
                  <a:lnTo>
                    <a:pt x="421066" y="1161415"/>
                  </a:lnTo>
                  <a:lnTo>
                    <a:pt x="393582" y="1150768"/>
                  </a:lnTo>
                  <a:lnTo>
                    <a:pt x="365569" y="1138743"/>
                  </a:lnTo>
                  <a:lnTo>
                    <a:pt x="339592" y="1126255"/>
                  </a:lnTo>
                  <a:lnTo>
                    <a:pt x="313614" y="1113767"/>
                  </a:lnTo>
                  <a:lnTo>
                    <a:pt x="288359" y="1100686"/>
                  </a:lnTo>
                  <a:lnTo>
                    <a:pt x="263824" y="1087014"/>
                  </a:lnTo>
                  <a:lnTo>
                    <a:pt x="239418" y="1072028"/>
                  </a:lnTo>
                  <a:lnTo>
                    <a:pt x="216984" y="1057235"/>
                  </a:lnTo>
                  <a:lnTo>
                    <a:pt x="195271" y="1041850"/>
                  </a:lnTo>
                  <a:lnTo>
                    <a:pt x="173687" y="1025152"/>
                  </a:lnTo>
                  <a:lnTo>
                    <a:pt x="153481" y="1007926"/>
                  </a:lnTo>
                  <a:lnTo>
                    <a:pt x="134654" y="990172"/>
                  </a:lnTo>
                  <a:lnTo>
                    <a:pt x="116420" y="973139"/>
                  </a:lnTo>
                  <a:lnTo>
                    <a:pt x="99757" y="953609"/>
                  </a:lnTo>
                  <a:lnTo>
                    <a:pt x="83880" y="932829"/>
                  </a:lnTo>
                  <a:lnTo>
                    <a:pt x="68595" y="912771"/>
                  </a:lnTo>
                  <a:lnTo>
                    <a:pt x="56068" y="891656"/>
                  </a:lnTo>
                  <a:lnTo>
                    <a:pt x="43605" y="869886"/>
                  </a:lnTo>
                  <a:lnTo>
                    <a:pt x="32585" y="846930"/>
                  </a:lnTo>
                  <a:lnTo>
                    <a:pt x="24322" y="822919"/>
                  </a:lnTo>
                  <a:lnTo>
                    <a:pt x="15402" y="798844"/>
                  </a:lnTo>
                  <a:lnTo>
                    <a:pt x="9961" y="773120"/>
                  </a:lnTo>
                  <a:lnTo>
                    <a:pt x="4583" y="746740"/>
                  </a:lnTo>
                  <a:lnTo>
                    <a:pt x="2556" y="720025"/>
                  </a:lnTo>
                  <a:lnTo>
                    <a:pt x="0" y="691933"/>
                  </a:lnTo>
                  <a:lnTo>
                    <a:pt x="795" y="663505"/>
                  </a:lnTo>
                  <a:lnTo>
                    <a:pt x="3160" y="632580"/>
                  </a:lnTo>
                  <a:lnTo>
                    <a:pt x="6969" y="600471"/>
                  </a:lnTo>
                  <a:lnTo>
                    <a:pt x="13406" y="568619"/>
                  </a:lnTo>
                  <a:lnTo>
                    <a:pt x="22471" y="537024"/>
                  </a:lnTo>
                  <a:lnTo>
                    <a:pt x="32258" y="504837"/>
                  </a:lnTo>
                  <a:lnTo>
                    <a:pt x="44609" y="473565"/>
                  </a:lnTo>
                  <a:lnTo>
                    <a:pt x="58210" y="443077"/>
                  </a:lnTo>
                  <a:lnTo>
                    <a:pt x="74504" y="412191"/>
                  </a:lnTo>
                  <a:lnTo>
                    <a:pt x="92048" y="382090"/>
                  </a:lnTo>
                  <a:lnTo>
                    <a:pt x="110906" y="352117"/>
                  </a:lnTo>
                  <a:lnTo>
                    <a:pt x="131607" y="323651"/>
                  </a:lnTo>
                  <a:lnTo>
                    <a:pt x="152900" y="295906"/>
                  </a:lnTo>
                  <a:lnTo>
                    <a:pt x="175508" y="268289"/>
                  </a:lnTo>
                  <a:lnTo>
                    <a:pt x="199958" y="242179"/>
                  </a:lnTo>
                  <a:lnTo>
                    <a:pt x="225066" y="216133"/>
                  </a:lnTo>
                  <a:lnTo>
                    <a:pt x="251359" y="191530"/>
                  </a:lnTo>
                  <a:lnTo>
                    <a:pt x="278838" y="168368"/>
                  </a:lnTo>
                  <a:lnTo>
                    <a:pt x="306188" y="146519"/>
                  </a:lnTo>
                  <a:lnTo>
                    <a:pt x="334131" y="125391"/>
                  </a:lnTo>
                  <a:lnTo>
                    <a:pt x="363917" y="105770"/>
                  </a:lnTo>
                  <a:lnTo>
                    <a:pt x="393574" y="87462"/>
                  </a:lnTo>
                  <a:lnTo>
                    <a:pt x="423696" y="71188"/>
                  </a:lnTo>
                  <a:lnTo>
                    <a:pt x="455002" y="56356"/>
                  </a:lnTo>
                  <a:lnTo>
                    <a:pt x="484931" y="42052"/>
                  </a:lnTo>
                  <a:lnTo>
                    <a:pt x="517230" y="30631"/>
                  </a:lnTo>
                  <a:lnTo>
                    <a:pt x="548087" y="20396"/>
                  </a:lnTo>
                  <a:lnTo>
                    <a:pt x="579344" y="12851"/>
                  </a:lnTo>
                  <a:lnTo>
                    <a:pt x="610407" y="7275"/>
                  </a:lnTo>
                  <a:lnTo>
                    <a:pt x="641407" y="235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行为变化</a:t>
              </a:r>
              <a:endParaRPr lang="zh-CN" alt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4"/>
            </p:custDataLst>
          </p:nvPr>
        </p:nvGrpSpPr>
        <p:grpSpPr>
          <a:xfrm rot="0">
            <a:off x="3342005" y="2045971"/>
            <a:ext cx="4928234" cy="1373504"/>
            <a:chOff x="3384769" y="2373625"/>
            <a:chExt cx="4344758" cy="1211084"/>
          </a:xfrm>
        </p:grpSpPr>
        <p:cxnSp>
          <p:nvCxnSpPr>
            <p:cNvPr id="25" name="직선 연결선 116"/>
            <p:cNvCxnSpPr>
              <a:cxnSpLocks noChangeShapeType="1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4294385" y="2373678"/>
              <a:ext cx="2271278" cy="0"/>
            </a:xfrm>
            <a:prstGeom prst="line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任意多边形 20"/>
            <p:cNvSpPr/>
            <p:nvPr>
              <p:custDataLst>
                <p:tags r:id="rId16"/>
              </p:custDataLst>
            </p:nvPr>
          </p:nvSpPr>
          <p:spPr>
            <a:xfrm>
              <a:off x="3384769" y="2373678"/>
              <a:ext cx="1360562" cy="1211031"/>
            </a:xfrm>
            <a:custGeom>
              <a:avLst/>
              <a:gdLst>
                <a:gd name="connsiteX0" fmla="*/ 799903 w 1360562"/>
                <a:gd name="connsiteY0" fmla="*/ 0 h 1211031"/>
                <a:gd name="connsiteX1" fmla="*/ 828497 w 1360562"/>
                <a:gd name="connsiteY1" fmla="*/ 2201 h 1211031"/>
                <a:gd name="connsiteX2" fmla="*/ 856975 w 1360562"/>
                <a:gd name="connsiteY2" fmla="*/ 5590 h 1211031"/>
                <a:gd name="connsiteX3" fmla="*/ 884032 w 1360562"/>
                <a:gd name="connsiteY3" fmla="*/ 11239 h 1211031"/>
                <a:gd name="connsiteX4" fmla="*/ 912219 w 1360562"/>
                <a:gd name="connsiteY4" fmla="*/ 17598 h 1211031"/>
                <a:gd name="connsiteX5" fmla="*/ 938449 w 1360562"/>
                <a:gd name="connsiteY5" fmla="*/ 25564 h 1211031"/>
                <a:gd name="connsiteX6" fmla="*/ 965214 w 1360562"/>
                <a:gd name="connsiteY6" fmla="*/ 34183 h 1211031"/>
                <a:gd name="connsiteX7" fmla="*/ 991153 w 1360562"/>
                <a:gd name="connsiteY7" fmla="*/ 45119 h 1211031"/>
                <a:gd name="connsiteX8" fmla="*/ 1015786 w 1360562"/>
                <a:gd name="connsiteY8" fmla="*/ 57127 h 1211031"/>
                <a:gd name="connsiteX9" fmla="*/ 1040897 w 1360562"/>
                <a:gd name="connsiteY9" fmla="*/ 70381 h 1211031"/>
                <a:gd name="connsiteX10" fmla="*/ 1065239 w 1360562"/>
                <a:gd name="connsiteY10" fmla="*/ 85359 h 1211031"/>
                <a:gd name="connsiteX11" fmla="*/ 1088870 w 1360562"/>
                <a:gd name="connsiteY11" fmla="*/ 101467 h 1211031"/>
                <a:gd name="connsiteX12" fmla="*/ 1111312 w 1360562"/>
                <a:gd name="connsiteY12" fmla="*/ 117458 h 1211031"/>
                <a:gd name="connsiteX13" fmla="*/ 1133522 w 1360562"/>
                <a:gd name="connsiteY13" fmla="*/ 135825 h 1211031"/>
                <a:gd name="connsiteX14" fmla="*/ 1154426 w 1360562"/>
                <a:gd name="connsiteY14" fmla="*/ 155264 h 1211031"/>
                <a:gd name="connsiteX15" fmla="*/ 1175808 w 1360562"/>
                <a:gd name="connsiteY15" fmla="*/ 175949 h 1211031"/>
                <a:gd name="connsiteX16" fmla="*/ 1194696 w 1360562"/>
                <a:gd name="connsiteY16" fmla="*/ 197589 h 1211031"/>
                <a:gd name="connsiteX17" fmla="*/ 1214120 w 1360562"/>
                <a:gd name="connsiteY17" fmla="*/ 219881 h 1211031"/>
                <a:gd name="connsiteX18" fmla="*/ 1231645 w 1360562"/>
                <a:gd name="connsiteY18" fmla="*/ 243187 h 1211031"/>
                <a:gd name="connsiteX19" fmla="*/ 1249052 w 1360562"/>
                <a:gd name="connsiteY19" fmla="*/ 267680 h 1211031"/>
                <a:gd name="connsiteX20" fmla="*/ 1265155 w 1360562"/>
                <a:gd name="connsiteY20" fmla="*/ 293245 h 1211031"/>
                <a:gd name="connsiteX21" fmla="*/ 1280547 w 1360562"/>
                <a:gd name="connsiteY21" fmla="*/ 319940 h 1211031"/>
                <a:gd name="connsiteX22" fmla="*/ 1295344 w 1360562"/>
                <a:gd name="connsiteY22" fmla="*/ 346577 h 1211031"/>
                <a:gd name="connsiteX23" fmla="*/ 1308836 w 1360562"/>
                <a:gd name="connsiteY23" fmla="*/ 374285 h 1211031"/>
                <a:gd name="connsiteX24" fmla="*/ 1320964 w 1360562"/>
                <a:gd name="connsiteY24" fmla="*/ 403658 h 1211031"/>
                <a:gd name="connsiteX25" fmla="*/ 1332439 w 1360562"/>
                <a:gd name="connsiteY25" fmla="*/ 433568 h 1211031"/>
                <a:gd name="connsiteX26" fmla="*/ 1342190 w 1360562"/>
                <a:gd name="connsiteY26" fmla="*/ 462708 h 1211031"/>
                <a:gd name="connsiteX27" fmla="*/ 1348909 w 1360562"/>
                <a:gd name="connsiteY27" fmla="*/ 492152 h 1211031"/>
                <a:gd name="connsiteX28" fmla="*/ 1355034 w 1360562"/>
                <a:gd name="connsiteY28" fmla="*/ 521537 h 1211031"/>
                <a:gd name="connsiteX29" fmla="*/ 1358781 w 1360562"/>
                <a:gd name="connsiteY29" fmla="*/ 550690 h 1211031"/>
                <a:gd name="connsiteX30" fmla="*/ 1360266 w 1360562"/>
                <a:gd name="connsiteY30" fmla="*/ 578421 h 1211031"/>
                <a:gd name="connsiteX31" fmla="*/ 1360562 w 1360562"/>
                <a:gd name="connsiteY31" fmla="*/ 606036 h 1211031"/>
                <a:gd name="connsiteX32" fmla="*/ 1358422 w 1360562"/>
                <a:gd name="connsiteY32" fmla="*/ 634012 h 1211031"/>
                <a:gd name="connsiteX33" fmla="*/ 1355746 w 1360562"/>
                <a:gd name="connsiteY33" fmla="*/ 661336 h 1211031"/>
                <a:gd name="connsiteX34" fmla="*/ 1350691 w 1360562"/>
                <a:gd name="connsiteY34" fmla="*/ 688427 h 1211031"/>
                <a:gd name="connsiteX35" fmla="*/ 1343317 w 1360562"/>
                <a:gd name="connsiteY35" fmla="*/ 714691 h 1211031"/>
                <a:gd name="connsiteX36" fmla="*/ 1335406 w 1360562"/>
                <a:gd name="connsiteY36" fmla="*/ 740303 h 1211031"/>
                <a:gd name="connsiteX37" fmla="*/ 1325771 w 1360562"/>
                <a:gd name="connsiteY37" fmla="*/ 765146 h 1211031"/>
                <a:gd name="connsiteX38" fmla="*/ 1314351 w 1360562"/>
                <a:gd name="connsiteY38" fmla="*/ 789814 h 1211031"/>
                <a:gd name="connsiteX39" fmla="*/ 1302337 w 1360562"/>
                <a:gd name="connsiteY39" fmla="*/ 814424 h 1211031"/>
                <a:gd name="connsiteX40" fmla="*/ 1288003 w 1360562"/>
                <a:gd name="connsiteY40" fmla="*/ 838207 h 1211031"/>
                <a:gd name="connsiteX41" fmla="*/ 1272539 w 1360562"/>
                <a:gd name="connsiteY41" fmla="*/ 861280 h 1211031"/>
                <a:gd name="connsiteX42" fmla="*/ 1255943 w 1360562"/>
                <a:gd name="connsiteY42" fmla="*/ 883642 h 1211031"/>
                <a:gd name="connsiteX43" fmla="*/ 1238811 w 1360562"/>
                <a:gd name="connsiteY43" fmla="*/ 905352 h 1211031"/>
                <a:gd name="connsiteX44" fmla="*/ 1219302 w 1360562"/>
                <a:gd name="connsiteY44" fmla="*/ 926830 h 1211031"/>
                <a:gd name="connsiteX45" fmla="*/ 1199314 w 1360562"/>
                <a:gd name="connsiteY45" fmla="*/ 947060 h 1211031"/>
                <a:gd name="connsiteX46" fmla="*/ 1178195 w 1360562"/>
                <a:gd name="connsiteY46" fmla="*/ 966581 h 1211031"/>
                <a:gd name="connsiteX47" fmla="*/ 1156481 w 1360562"/>
                <a:gd name="connsiteY47" fmla="*/ 986043 h 1211031"/>
                <a:gd name="connsiteX48" fmla="*/ 1133101 w 1360562"/>
                <a:gd name="connsiteY48" fmla="*/ 1004143 h 1211031"/>
                <a:gd name="connsiteX49" fmla="*/ 1108473 w 1360562"/>
                <a:gd name="connsiteY49" fmla="*/ 1022720 h 1211031"/>
                <a:gd name="connsiteX50" fmla="*/ 1084078 w 1360562"/>
                <a:gd name="connsiteY50" fmla="*/ 1038921 h 1211031"/>
                <a:gd name="connsiteX51" fmla="*/ 1057900 w 1360562"/>
                <a:gd name="connsiteY51" fmla="*/ 1054947 h 1211031"/>
                <a:gd name="connsiteX52" fmla="*/ 1031185 w 1360562"/>
                <a:gd name="connsiteY52" fmla="*/ 1070321 h 1211031"/>
                <a:gd name="connsiteX53" fmla="*/ 1003933 w 1360562"/>
                <a:gd name="connsiteY53" fmla="*/ 1085043 h 1211031"/>
                <a:gd name="connsiteX54" fmla="*/ 976740 w 1360562"/>
                <a:gd name="connsiteY54" fmla="*/ 1099171 h 1211031"/>
                <a:gd name="connsiteX55" fmla="*/ 947344 w 1360562"/>
                <a:gd name="connsiteY55" fmla="*/ 1111284 h 1211031"/>
                <a:gd name="connsiteX56" fmla="*/ 918600 w 1360562"/>
                <a:gd name="connsiteY56" fmla="*/ 1122861 h 1211031"/>
                <a:gd name="connsiteX57" fmla="*/ 888667 w 1360562"/>
                <a:gd name="connsiteY57" fmla="*/ 1134322 h 1211031"/>
                <a:gd name="connsiteX58" fmla="*/ 858198 w 1360562"/>
                <a:gd name="connsiteY58" fmla="*/ 1145131 h 1211031"/>
                <a:gd name="connsiteX59" fmla="*/ 827904 w 1360562"/>
                <a:gd name="connsiteY59" fmla="*/ 1154157 h 1211031"/>
                <a:gd name="connsiteX60" fmla="*/ 796362 w 1360562"/>
                <a:gd name="connsiteY60" fmla="*/ 1163661 h 1211031"/>
                <a:gd name="connsiteX61" fmla="*/ 764284 w 1360562"/>
                <a:gd name="connsiteY61" fmla="*/ 1172513 h 1211031"/>
                <a:gd name="connsiteX62" fmla="*/ 731727 w 1360562"/>
                <a:gd name="connsiteY62" fmla="*/ 1180119 h 1211031"/>
                <a:gd name="connsiteX63" fmla="*/ 699882 w 1360562"/>
                <a:gd name="connsiteY63" fmla="*/ 1186595 h 1211031"/>
                <a:gd name="connsiteX64" fmla="*/ 666789 w 1360562"/>
                <a:gd name="connsiteY64" fmla="*/ 1193548 h 1211031"/>
                <a:gd name="connsiteX65" fmla="*/ 634524 w 1360562"/>
                <a:gd name="connsiteY65" fmla="*/ 1198184 h 1211031"/>
                <a:gd name="connsiteX66" fmla="*/ 601606 w 1360562"/>
                <a:gd name="connsiteY66" fmla="*/ 1203355 h 1211031"/>
                <a:gd name="connsiteX67" fmla="*/ 568921 w 1360562"/>
                <a:gd name="connsiteY67" fmla="*/ 1206151 h 1211031"/>
                <a:gd name="connsiteX68" fmla="*/ 536235 w 1360562"/>
                <a:gd name="connsiteY68" fmla="*/ 1208946 h 1211031"/>
                <a:gd name="connsiteX69" fmla="*/ 503666 w 1360562"/>
                <a:gd name="connsiteY69" fmla="*/ 1210553 h 1211031"/>
                <a:gd name="connsiteX70" fmla="*/ 471808 w 1360562"/>
                <a:gd name="connsiteY70" fmla="*/ 1211031 h 1211031"/>
                <a:gd name="connsiteX71" fmla="*/ 439472 w 1360562"/>
                <a:gd name="connsiteY71" fmla="*/ 1210263 h 1211031"/>
                <a:gd name="connsiteX72" fmla="*/ 408441 w 1360562"/>
                <a:gd name="connsiteY72" fmla="*/ 1208423 h 1211031"/>
                <a:gd name="connsiteX73" fmla="*/ 378121 w 1360562"/>
                <a:gd name="connsiteY73" fmla="*/ 1205453 h 1211031"/>
                <a:gd name="connsiteX74" fmla="*/ 346786 w 1360562"/>
                <a:gd name="connsiteY74" fmla="*/ 1200585 h 1211031"/>
                <a:gd name="connsiteX75" fmla="*/ 317946 w 1360562"/>
                <a:gd name="connsiteY75" fmla="*/ 1194761 h 1211031"/>
                <a:gd name="connsiteX76" fmla="*/ 289165 w 1360562"/>
                <a:gd name="connsiteY76" fmla="*/ 1188344 h 1211031"/>
                <a:gd name="connsiteX77" fmla="*/ 261210 w 1360562"/>
                <a:gd name="connsiteY77" fmla="*/ 1179609 h 1211031"/>
                <a:gd name="connsiteX78" fmla="*/ 234561 w 1360562"/>
                <a:gd name="connsiteY78" fmla="*/ 1169802 h 1211031"/>
                <a:gd name="connsiteX79" fmla="*/ 208680 w 1360562"/>
                <a:gd name="connsiteY79" fmla="*/ 1158272 h 1211031"/>
                <a:gd name="connsiteX80" fmla="*/ 182975 w 1360562"/>
                <a:gd name="connsiteY80" fmla="*/ 1144959 h 1211031"/>
                <a:gd name="connsiteX81" fmla="*/ 159111 w 1360562"/>
                <a:gd name="connsiteY81" fmla="*/ 1131228 h 1211031"/>
                <a:gd name="connsiteX82" fmla="*/ 137321 w 1360562"/>
                <a:gd name="connsiteY82" fmla="*/ 1114701 h 1211031"/>
                <a:gd name="connsiteX83" fmla="*/ 126724 w 1360562"/>
                <a:gd name="connsiteY83" fmla="*/ 1106466 h 1211031"/>
                <a:gd name="connsiteX84" fmla="*/ 116243 w 1360562"/>
                <a:gd name="connsiteY84" fmla="*/ 1097044 h 1211031"/>
                <a:gd name="connsiteX85" fmla="*/ 106414 w 1360562"/>
                <a:gd name="connsiteY85" fmla="*/ 1087086 h 1211031"/>
                <a:gd name="connsiteX86" fmla="*/ 96528 w 1360562"/>
                <a:gd name="connsiteY86" fmla="*/ 1077722 h 1211031"/>
                <a:gd name="connsiteX87" fmla="*/ 86815 w 1360562"/>
                <a:gd name="connsiteY87" fmla="*/ 1066576 h 1211031"/>
                <a:gd name="connsiteX88" fmla="*/ 77640 w 1360562"/>
                <a:gd name="connsiteY88" fmla="*/ 1056082 h 1211031"/>
                <a:gd name="connsiteX89" fmla="*/ 69175 w 1360562"/>
                <a:gd name="connsiteY89" fmla="*/ 1044458 h 1211031"/>
                <a:gd name="connsiteX90" fmla="*/ 61304 w 1360562"/>
                <a:gd name="connsiteY90" fmla="*/ 1032893 h 1211031"/>
                <a:gd name="connsiteX91" fmla="*/ 53550 w 1360562"/>
                <a:gd name="connsiteY91" fmla="*/ 1020139 h 1211031"/>
                <a:gd name="connsiteX92" fmla="*/ 45738 w 1360562"/>
                <a:gd name="connsiteY92" fmla="*/ 1007980 h 1211031"/>
                <a:gd name="connsiteX93" fmla="*/ 39231 w 1360562"/>
                <a:gd name="connsiteY93" fmla="*/ 994749 h 1211031"/>
                <a:gd name="connsiteX94" fmla="*/ 33377 w 1360562"/>
                <a:gd name="connsiteY94" fmla="*/ 980982 h 1211031"/>
                <a:gd name="connsiteX95" fmla="*/ 26392 w 1360562"/>
                <a:gd name="connsiteY95" fmla="*/ 966505 h 1211031"/>
                <a:gd name="connsiteX96" fmla="*/ 21844 w 1360562"/>
                <a:gd name="connsiteY96" fmla="*/ 951667 h 1211031"/>
                <a:gd name="connsiteX97" fmla="*/ 16106 w 1360562"/>
                <a:gd name="connsiteY97" fmla="*/ 936712 h 1211031"/>
                <a:gd name="connsiteX98" fmla="*/ 12210 w 1360562"/>
                <a:gd name="connsiteY98" fmla="*/ 921338 h 1211031"/>
                <a:gd name="connsiteX99" fmla="*/ 8314 w 1360562"/>
                <a:gd name="connsiteY99" fmla="*/ 905964 h 1211031"/>
                <a:gd name="connsiteX100" fmla="*/ 5665 w 1360562"/>
                <a:gd name="connsiteY100" fmla="*/ 890113 h 1211031"/>
                <a:gd name="connsiteX101" fmla="*/ 3669 w 1360562"/>
                <a:gd name="connsiteY101" fmla="*/ 873725 h 1211031"/>
                <a:gd name="connsiteX102" fmla="*/ 1673 w 1360562"/>
                <a:gd name="connsiteY102" fmla="*/ 857338 h 1211031"/>
                <a:gd name="connsiteX103" fmla="*/ 1460 w 1360562"/>
                <a:gd name="connsiteY103" fmla="*/ 841125 h 1211031"/>
                <a:gd name="connsiteX104" fmla="*/ 0 w 1360562"/>
                <a:gd name="connsiteY104" fmla="*/ 825390 h 1211031"/>
                <a:gd name="connsiteX105" fmla="*/ 1093 w 1360562"/>
                <a:gd name="connsiteY105" fmla="*/ 808106 h 1211031"/>
                <a:gd name="connsiteX106" fmla="*/ 1475 w 1360562"/>
                <a:gd name="connsiteY106" fmla="*/ 791952 h 1211031"/>
                <a:gd name="connsiteX107" fmla="*/ 3104 w 1360562"/>
                <a:gd name="connsiteY107" fmla="*/ 775320 h 1211031"/>
                <a:gd name="connsiteX108" fmla="*/ 4849 w 1360562"/>
                <a:gd name="connsiteY108" fmla="*/ 757500 h 1211031"/>
                <a:gd name="connsiteX109" fmla="*/ 11138 w 1360562"/>
                <a:gd name="connsiteY109" fmla="*/ 723934 h 1211031"/>
                <a:gd name="connsiteX110" fmla="*/ 18196 w 1360562"/>
                <a:gd name="connsiteY110" fmla="*/ 688643 h 1211031"/>
                <a:gd name="connsiteX111" fmla="*/ 28705 w 1360562"/>
                <a:gd name="connsiteY111" fmla="*/ 654890 h 1211031"/>
                <a:gd name="connsiteX112" fmla="*/ 39983 w 1360562"/>
                <a:gd name="connsiteY112" fmla="*/ 619413 h 1211031"/>
                <a:gd name="connsiteX113" fmla="*/ 52986 w 1360562"/>
                <a:gd name="connsiteY113" fmla="*/ 584705 h 1211031"/>
                <a:gd name="connsiteX114" fmla="*/ 68961 w 1360562"/>
                <a:gd name="connsiteY114" fmla="*/ 550288 h 1211031"/>
                <a:gd name="connsiteX115" fmla="*/ 86184 w 1360562"/>
                <a:gd name="connsiteY115" fmla="*/ 515394 h 1211031"/>
                <a:gd name="connsiteX116" fmla="*/ 104538 w 1360562"/>
                <a:gd name="connsiteY116" fmla="*/ 481210 h 1211031"/>
                <a:gd name="connsiteX117" fmla="*/ 123964 w 1360562"/>
                <a:gd name="connsiteY117" fmla="*/ 448330 h 1211031"/>
                <a:gd name="connsiteX118" fmla="*/ 145885 w 1360562"/>
                <a:gd name="connsiteY118" fmla="*/ 414496 h 1211031"/>
                <a:gd name="connsiteX119" fmla="*/ 168284 w 1360562"/>
                <a:gd name="connsiteY119" fmla="*/ 381907 h 1211031"/>
                <a:gd name="connsiteX120" fmla="*/ 191813 w 1360562"/>
                <a:gd name="connsiteY120" fmla="*/ 350030 h 1211031"/>
                <a:gd name="connsiteX121" fmla="*/ 217010 w 1360562"/>
                <a:gd name="connsiteY121" fmla="*/ 319514 h 1211031"/>
                <a:gd name="connsiteX122" fmla="*/ 242801 w 1360562"/>
                <a:gd name="connsiteY122" fmla="*/ 289057 h 1211031"/>
                <a:gd name="connsiteX123" fmla="*/ 269724 w 1360562"/>
                <a:gd name="connsiteY123" fmla="*/ 259311 h 1211031"/>
                <a:gd name="connsiteX124" fmla="*/ 297660 w 1360562"/>
                <a:gd name="connsiteY124" fmla="*/ 231463 h 1211031"/>
                <a:gd name="connsiteX125" fmla="*/ 325481 w 1360562"/>
                <a:gd name="connsiteY125" fmla="*/ 204803 h 1211031"/>
                <a:gd name="connsiteX126" fmla="*/ 353837 w 1360562"/>
                <a:gd name="connsiteY126" fmla="*/ 178795 h 1211031"/>
                <a:gd name="connsiteX127" fmla="*/ 383208 w 1360562"/>
                <a:gd name="connsiteY127" fmla="*/ 154685 h 1211031"/>
                <a:gd name="connsiteX128" fmla="*/ 413058 w 1360562"/>
                <a:gd name="connsiteY128" fmla="*/ 131822 h 1211031"/>
                <a:gd name="connsiteX129" fmla="*/ 443327 w 1360562"/>
                <a:gd name="connsiteY129" fmla="*/ 110799 h 1211031"/>
                <a:gd name="connsiteX130" fmla="*/ 473480 w 1360562"/>
                <a:gd name="connsiteY130" fmla="*/ 90964 h 1211031"/>
                <a:gd name="connsiteX131" fmla="*/ 503994 w 1360562"/>
                <a:gd name="connsiteY131" fmla="*/ 73564 h 1211031"/>
                <a:gd name="connsiteX132" fmla="*/ 534276 w 1360562"/>
                <a:gd name="connsiteY132" fmla="*/ 58539 h 1211031"/>
                <a:gd name="connsiteX133" fmla="*/ 564442 w 1360562"/>
                <a:gd name="connsiteY133" fmla="*/ 44702 h 1211031"/>
                <a:gd name="connsiteX134" fmla="*/ 594375 w 1360562"/>
                <a:gd name="connsiteY134" fmla="*/ 33241 h 1211031"/>
                <a:gd name="connsiteX135" fmla="*/ 624844 w 1360562"/>
                <a:gd name="connsiteY135" fmla="*/ 22433 h 1211031"/>
                <a:gd name="connsiteX136" fmla="*/ 654428 w 1360562"/>
                <a:gd name="connsiteY136" fmla="*/ 14536 h 1211031"/>
                <a:gd name="connsiteX137" fmla="*/ 684431 w 1360562"/>
                <a:gd name="connsiteY137" fmla="*/ 8479 h 1211031"/>
                <a:gd name="connsiteX138" fmla="*/ 713666 w 1360562"/>
                <a:gd name="connsiteY138" fmla="*/ 4147 h 1211031"/>
                <a:gd name="connsiteX139" fmla="*/ 742726 w 1360562"/>
                <a:gd name="connsiteY139" fmla="*/ 1596 h 1211031"/>
                <a:gd name="connsiteX140" fmla="*/ 771075 w 1360562"/>
                <a:gd name="connsiteY140" fmla="*/ 175 h 121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360562" h="1211031">
                  <a:moveTo>
                    <a:pt x="799903" y="0"/>
                  </a:moveTo>
                  <a:lnTo>
                    <a:pt x="828497" y="2201"/>
                  </a:lnTo>
                  <a:lnTo>
                    <a:pt x="856975" y="5590"/>
                  </a:lnTo>
                  <a:lnTo>
                    <a:pt x="884032" y="11239"/>
                  </a:lnTo>
                  <a:lnTo>
                    <a:pt x="912219" y="17598"/>
                  </a:lnTo>
                  <a:lnTo>
                    <a:pt x="938449" y="25564"/>
                  </a:lnTo>
                  <a:lnTo>
                    <a:pt x="965214" y="34183"/>
                  </a:lnTo>
                  <a:lnTo>
                    <a:pt x="991153" y="45119"/>
                  </a:lnTo>
                  <a:lnTo>
                    <a:pt x="1015786" y="57127"/>
                  </a:lnTo>
                  <a:lnTo>
                    <a:pt x="1040897" y="70381"/>
                  </a:lnTo>
                  <a:lnTo>
                    <a:pt x="1065239" y="85359"/>
                  </a:lnTo>
                  <a:lnTo>
                    <a:pt x="1088870" y="101467"/>
                  </a:lnTo>
                  <a:lnTo>
                    <a:pt x="1111312" y="117458"/>
                  </a:lnTo>
                  <a:lnTo>
                    <a:pt x="1133522" y="135825"/>
                  </a:lnTo>
                  <a:lnTo>
                    <a:pt x="1154426" y="155264"/>
                  </a:lnTo>
                  <a:lnTo>
                    <a:pt x="1175808" y="175949"/>
                  </a:lnTo>
                  <a:lnTo>
                    <a:pt x="1194696" y="197589"/>
                  </a:lnTo>
                  <a:lnTo>
                    <a:pt x="1214120" y="219881"/>
                  </a:lnTo>
                  <a:lnTo>
                    <a:pt x="1231645" y="243187"/>
                  </a:lnTo>
                  <a:lnTo>
                    <a:pt x="1249052" y="267680"/>
                  </a:lnTo>
                  <a:lnTo>
                    <a:pt x="1265155" y="293245"/>
                  </a:lnTo>
                  <a:lnTo>
                    <a:pt x="1280547" y="319940"/>
                  </a:lnTo>
                  <a:lnTo>
                    <a:pt x="1295344" y="346577"/>
                  </a:lnTo>
                  <a:lnTo>
                    <a:pt x="1308836" y="374285"/>
                  </a:lnTo>
                  <a:lnTo>
                    <a:pt x="1320964" y="403658"/>
                  </a:lnTo>
                  <a:lnTo>
                    <a:pt x="1332439" y="433568"/>
                  </a:lnTo>
                  <a:lnTo>
                    <a:pt x="1342190" y="462708"/>
                  </a:lnTo>
                  <a:lnTo>
                    <a:pt x="1348909" y="492152"/>
                  </a:lnTo>
                  <a:lnTo>
                    <a:pt x="1355034" y="521537"/>
                  </a:lnTo>
                  <a:lnTo>
                    <a:pt x="1358781" y="550690"/>
                  </a:lnTo>
                  <a:lnTo>
                    <a:pt x="1360266" y="578421"/>
                  </a:lnTo>
                  <a:lnTo>
                    <a:pt x="1360562" y="606036"/>
                  </a:lnTo>
                  <a:lnTo>
                    <a:pt x="1358422" y="634012"/>
                  </a:lnTo>
                  <a:lnTo>
                    <a:pt x="1355746" y="661336"/>
                  </a:lnTo>
                  <a:lnTo>
                    <a:pt x="1350691" y="688427"/>
                  </a:lnTo>
                  <a:lnTo>
                    <a:pt x="1343317" y="714691"/>
                  </a:lnTo>
                  <a:lnTo>
                    <a:pt x="1335406" y="740303"/>
                  </a:lnTo>
                  <a:lnTo>
                    <a:pt x="1325771" y="765146"/>
                  </a:lnTo>
                  <a:lnTo>
                    <a:pt x="1314351" y="789814"/>
                  </a:lnTo>
                  <a:lnTo>
                    <a:pt x="1302337" y="814424"/>
                  </a:lnTo>
                  <a:lnTo>
                    <a:pt x="1288003" y="838207"/>
                  </a:lnTo>
                  <a:lnTo>
                    <a:pt x="1272539" y="861280"/>
                  </a:lnTo>
                  <a:lnTo>
                    <a:pt x="1255943" y="883642"/>
                  </a:lnTo>
                  <a:lnTo>
                    <a:pt x="1238811" y="905352"/>
                  </a:lnTo>
                  <a:lnTo>
                    <a:pt x="1219302" y="926830"/>
                  </a:lnTo>
                  <a:lnTo>
                    <a:pt x="1199314" y="947060"/>
                  </a:lnTo>
                  <a:lnTo>
                    <a:pt x="1178195" y="966581"/>
                  </a:lnTo>
                  <a:lnTo>
                    <a:pt x="1156481" y="986043"/>
                  </a:lnTo>
                  <a:lnTo>
                    <a:pt x="1133101" y="1004143"/>
                  </a:lnTo>
                  <a:lnTo>
                    <a:pt x="1108473" y="1022720"/>
                  </a:lnTo>
                  <a:lnTo>
                    <a:pt x="1084078" y="1038921"/>
                  </a:lnTo>
                  <a:lnTo>
                    <a:pt x="1057900" y="1054947"/>
                  </a:lnTo>
                  <a:lnTo>
                    <a:pt x="1031185" y="1070321"/>
                  </a:lnTo>
                  <a:lnTo>
                    <a:pt x="1003933" y="1085043"/>
                  </a:lnTo>
                  <a:lnTo>
                    <a:pt x="976740" y="1099171"/>
                  </a:lnTo>
                  <a:lnTo>
                    <a:pt x="947344" y="1111284"/>
                  </a:lnTo>
                  <a:lnTo>
                    <a:pt x="918600" y="1122861"/>
                  </a:lnTo>
                  <a:lnTo>
                    <a:pt x="888667" y="1134322"/>
                  </a:lnTo>
                  <a:lnTo>
                    <a:pt x="858198" y="1145131"/>
                  </a:lnTo>
                  <a:lnTo>
                    <a:pt x="827904" y="1154157"/>
                  </a:lnTo>
                  <a:lnTo>
                    <a:pt x="796362" y="1163661"/>
                  </a:lnTo>
                  <a:lnTo>
                    <a:pt x="764284" y="1172513"/>
                  </a:lnTo>
                  <a:lnTo>
                    <a:pt x="731727" y="1180119"/>
                  </a:lnTo>
                  <a:lnTo>
                    <a:pt x="699882" y="1186595"/>
                  </a:lnTo>
                  <a:lnTo>
                    <a:pt x="666789" y="1193548"/>
                  </a:lnTo>
                  <a:lnTo>
                    <a:pt x="634524" y="1198184"/>
                  </a:lnTo>
                  <a:lnTo>
                    <a:pt x="601606" y="1203355"/>
                  </a:lnTo>
                  <a:lnTo>
                    <a:pt x="568921" y="1206151"/>
                  </a:lnTo>
                  <a:lnTo>
                    <a:pt x="536235" y="1208946"/>
                  </a:lnTo>
                  <a:lnTo>
                    <a:pt x="503666" y="1210553"/>
                  </a:lnTo>
                  <a:lnTo>
                    <a:pt x="471808" y="1211031"/>
                  </a:lnTo>
                  <a:lnTo>
                    <a:pt x="439472" y="1210263"/>
                  </a:lnTo>
                  <a:lnTo>
                    <a:pt x="408441" y="1208423"/>
                  </a:lnTo>
                  <a:lnTo>
                    <a:pt x="378121" y="1205453"/>
                  </a:lnTo>
                  <a:lnTo>
                    <a:pt x="346786" y="1200585"/>
                  </a:lnTo>
                  <a:lnTo>
                    <a:pt x="317946" y="1194761"/>
                  </a:lnTo>
                  <a:lnTo>
                    <a:pt x="289165" y="1188344"/>
                  </a:lnTo>
                  <a:lnTo>
                    <a:pt x="261210" y="1179609"/>
                  </a:lnTo>
                  <a:lnTo>
                    <a:pt x="234561" y="1169802"/>
                  </a:lnTo>
                  <a:lnTo>
                    <a:pt x="208680" y="1158272"/>
                  </a:lnTo>
                  <a:lnTo>
                    <a:pt x="182975" y="1144959"/>
                  </a:lnTo>
                  <a:lnTo>
                    <a:pt x="159111" y="1131228"/>
                  </a:lnTo>
                  <a:lnTo>
                    <a:pt x="137321" y="1114701"/>
                  </a:lnTo>
                  <a:lnTo>
                    <a:pt x="126724" y="1106466"/>
                  </a:lnTo>
                  <a:lnTo>
                    <a:pt x="116243" y="1097044"/>
                  </a:lnTo>
                  <a:lnTo>
                    <a:pt x="106414" y="1087086"/>
                  </a:lnTo>
                  <a:lnTo>
                    <a:pt x="96528" y="1077722"/>
                  </a:lnTo>
                  <a:lnTo>
                    <a:pt x="86815" y="1066576"/>
                  </a:lnTo>
                  <a:lnTo>
                    <a:pt x="77640" y="1056082"/>
                  </a:lnTo>
                  <a:lnTo>
                    <a:pt x="69175" y="1044458"/>
                  </a:lnTo>
                  <a:lnTo>
                    <a:pt x="61304" y="1032893"/>
                  </a:lnTo>
                  <a:lnTo>
                    <a:pt x="53550" y="1020139"/>
                  </a:lnTo>
                  <a:lnTo>
                    <a:pt x="45738" y="1007980"/>
                  </a:lnTo>
                  <a:lnTo>
                    <a:pt x="39231" y="994749"/>
                  </a:lnTo>
                  <a:lnTo>
                    <a:pt x="33377" y="980982"/>
                  </a:lnTo>
                  <a:lnTo>
                    <a:pt x="26392" y="966505"/>
                  </a:lnTo>
                  <a:lnTo>
                    <a:pt x="21844" y="951667"/>
                  </a:lnTo>
                  <a:lnTo>
                    <a:pt x="16106" y="936712"/>
                  </a:lnTo>
                  <a:lnTo>
                    <a:pt x="12210" y="921338"/>
                  </a:lnTo>
                  <a:lnTo>
                    <a:pt x="8314" y="905964"/>
                  </a:lnTo>
                  <a:lnTo>
                    <a:pt x="5665" y="890113"/>
                  </a:lnTo>
                  <a:lnTo>
                    <a:pt x="3669" y="873725"/>
                  </a:lnTo>
                  <a:lnTo>
                    <a:pt x="1673" y="857338"/>
                  </a:lnTo>
                  <a:lnTo>
                    <a:pt x="1460" y="841125"/>
                  </a:lnTo>
                  <a:lnTo>
                    <a:pt x="0" y="825390"/>
                  </a:lnTo>
                  <a:lnTo>
                    <a:pt x="1093" y="808106"/>
                  </a:lnTo>
                  <a:lnTo>
                    <a:pt x="1475" y="791952"/>
                  </a:lnTo>
                  <a:lnTo>
                    <a:pt x="3104" y="775320"/>
                  </a:lnTo>
                  <a:lnTo>
                    <a:pt x="4849" y="757500"/>
                  </a:lnTo>
                  <a:lnTo>
                    <a:pt x="11138" y="723934"/>
                  </a:lnTo>
                  <a:lnTo>
                    <a:pt x="18196" y="688643"/>
                  </a:lnTo>
                  <a:lnTo>
                    <a:pt x="28705" y="654890"/>
                  </a:lnTo>
                  <a:lnTo>
                    <a:pt x="39983" y="619413"/>
                  </a:lnTo>
                  <a:lnTo>
                    <a:pt x="52986" y="584705"/>
                  </a:lnTo>
                  <a:lnTo>
                    <a:pt x="68961" y="550288"/>
                  </a:lnTo>
                  <a:lnTo>
                    <a:pt x="86184" y="515394"/>
                  </a:lnTo>
                  <a:lnTo>
                    <a:pt x="104538" y="481210"/>
                  </a:lnTo>
                  <a:lnTo>
                    <a:pt x="123964" y="448330"/>
                  </a:lnTo>
                  <a:lnTo>
                    <a:pt x="145885" y="414496"/>
                  </a:lnTo>
                  <a:lnTo>
                    <a:pt x="168284" y="381907"/>
                  </a:lnTo>
                  <a:lnTo>
                    <a:pt x="191813" y="350030"/>
                  </a:lnTo>
                  <a:lnTo>
                    <a:pt x="217010" y="319514"/>
                  </a:lnTo>
                  <a:lnTo>
                    <a:pt x="242801" y="289057"/>
                  </a:lnTo>
                  <a:lnTo>
                    <a:pt x="269724" y="259311"/>
                  </a:lnTo>
                  <a:lnTo>
                    <a:pt x="297660" y="231463"/>
                  </a:lnTo>
                  <a:lnTo>
                    <a:pt x="325481" y="204803"/>
                  </a:lnTo>
                  <a:lnTo>
                    <a:pt x="353837" y="178795"/>
                  </a:lnTo>
                  <a:lnTo>
                    <a:pt x="383208" y="154685"/>
                  </a:lnTo>
                  <a:lnTo>
                    <a:pt x="413058" y="131822"/>
                  </a:lnTo>
                  <a:lnTo>
                    <a:pt x="443327" y="110799"/>
                  </a:lnTo>
                  <a:lnTo>
                    <a:pt x="473480" y="90964"/>
                  </a:lnTo>
                  <a:lnTo>
                    <a:pt x="503994" y="73564"/>
                  </a:lnTo>
                  <a:lnTo>
                    <a:pt x="534276" y="58539"/>
                  </a:lnTo>
                  <a:lnTo>
                    <a:pt x="564442" y="44702"/>
                  </a:lnTo>
                  <a:lnTo>
                    <a:pt x="594375" y="33241"/>
                  </a:lnTo>
                  <a:lnTo>
                    <a:pt x="624844" y="22433"/>
                  </a:lnTo>
                  <a:lnTo>
                    <a:pt x="654428" y="14536"/>
                  </a:lnTo>
                  <a:lnTo>
                    <a:pt x="684431" y="8479"/>
                  </a:lnTo>
                  <a:lnTo>
                    <a:pt x="713666" y="4147"/>
                  </a:lnTo>
                  <a:lnTo>
                    <a:pt x="742726" y="1596"/>
                  </a:lnTo>
                  <a:lnTo>
                    <a:pt x="771075" y="175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行为水平</a:t>
              </a:r>
              <a:endParaRPr lang="zh-CN" alt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745130" y="2373625"/>
              <a:ext cx="2984397" cy="62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  <a:headEnd type="oval" w="med" len="med"/>
                  <a:tailEnd type="oval" w="med" len="med"/>
                </a14:hiddenLine>
              </a:ext>
            </a:extLst>
          </p:spPr>
          <p:txBody>
            <a:bodyPr>
              <a:normAutofit fontScale="50000"/>
            </a:bodyPr>
            <a:lstStyle>
              <a:lvl1pPr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40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衡量某一特定行为的平均水平（均值）</a:t>
              </a:r>
              <a:endParaRPr lang="zh-CN" altLang="en-US" sz="4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>
                <a:lnSpc>
                  <a:spcPct val="100000"/>
                </a:lnSpc>
              </a:pPr>
              <a:endParaRPr kumimoji="0"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endParaRPr kumimoji="0" lang="zh-CN" altLang="en-US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074" name="平行四边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795" y="1207135"/>
            <a:ext cx="530225" cy="384175"/>
          </a:xfrm>
          <a:prstGeom prst="parallelogram">
            <a:avLst>
              <a:gd name="adj" fmla="val 249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en-US" altLang="zh-CN" sz="2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26" name="矩形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2020" y="1010285"/>
            <a:ext cx="5409565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行为特征提取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-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行为关联特征</a:t>
            </a:r>
            <a:endParaRPr lang="zh-CN" altLang="en-US" sz="2800" b="1" dirty="0" smtClean="0">
              <a:latin typeface="宋体" panose="02010600030101010101" pitchFamily="2" charset="-122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1868173" y="5408727"/>
            <a:ext cx="5407654" cy="40011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基于隐马模型</a:t>
            </a:r>
            <a:endParaRPr lang="zh-CN" altLang="en-US" sz="2800" dirty="0">
              <a:solidFill>
                <a:schemeClr val="tx1">
                  <a:lumMod val="60000"/>
                  <a:lumOff val="40000"/>
                </a:schemeClr>
              </a:solidFill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 rot="0">
            <a:off x="551180" y="2959735"/>
            <a:ext cx="4098925" cy="1295400"/>
            <a:chOff x="551386" y="3133525"/>
            <a:chExt cx="4099160" cy="1295520"/>
          </a:xfrm>
        </p:grpSpPr>
        <p:cxnSp>
          <p:nvCxnSpPr>
            <p:cNvPr id="13" name="직선 연결선 117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>
              <a:off x="551386" y="3339920"/>
              <a:ext cx="2613175" cy="4445"/>
            </a:xfrm>
            <a:prstGeom prst="line">
              <a:avLst/>
            </a:prstGeom>
            <a:noFill/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任意多边形 21"/>
            <p:cNvSpPr/>
            <p:nvPr>
              <p:custDataLst>
                <p:tags r:id="rId8"/>
              </p:custDataLst>
            </p:nvPr>
          </p:nvSpPr>
          <p:spPr>
            <a:xfrm>
              <a:off x="3075021" y="3133525"/>
              <a:ext cx="1575525" cy="1295520"/>
            </a:xfrm>
            <a:custGeom>
              <a:avLst/>
              <a:gdLst>
                <a:gd name="connsiteX0" fmla="*/ 748519 w 1357564"/>
                <a:gd name="connsiteY0" fmla="*/ 0 h 1237730"/>
                <a:gd name="connsiteX1" fmla="*/ 779968 w 1357564"/>
                <a:gd name="connsiteY1" fmla="*/ 682 h 1237730"/>
                <a:gd name="connsiteX2" fmla="*/ 810166 w 1357564"/>
                <a:gd name="connsiteY2" fmla="*/ 92 h 1237730"/>
                <a:gd name="connsiteX3" fmla="*/ 869499 w 1357564"/>
                <a:gd name="connsiteY3" fmla="*/ 2380 h 1237730"/>
                <a:gd name="connsiteX4" fmla="*/ 898391 w 1357564"/>
                <a:gd name="connsiteY4" fmla="*/ 4475 h 1237730"/>
                <a:gd name="connsiteX5" fmla="*/ 926014 w 1357564"/>
                <a:gd name="connsiteY5" fmla="*/ 6618 h 1237730"/>
                <a:gd name="connsiteX6" fmla="*/ 953376 w 1357564"/>
                <a:gd name="connsiteY6" fmla="*/ 9297 h 1237730"/>
                <a:gd name="connsiteX7" fmla="*/ 980980 w 1357564"/>
                <a:gd name="connsiteY7" fmla="*/ 12759 h 1237730"/>
                <a:gd name="connsiteX8" fmla="*/ 1007559 w 1357564"/>
                <a:gd name="connsiteY8" fmla="*/ 17049 h 1237730"/>
                <a:gd name="connsiteX9" fmla="*/ 1033111 w 1357564"/>
                <a:gd name="connsiteY9" fmla="*/ 22169 h 1237730"/>
                <a:gd name="connsiteX10" fmla="*/ 1058402 w 1357564"/>
                <a:gd name="connsiteY10" fmla="*/ 27826 h 1237730"/>
                <a:gd name="connsiteX11" fmla="*/ 1082424 w 1357564"/>
                <a:gd name="connsiteY11" fmla="*/ 33530 h 1237730"/>
                <a:gd name="connsiteX12" fmla="*/ 1105663 w 1357564"/>
                <a:gd name="connsiteY12" fmla="*/ 40844 h 1237730"/>
                <a:gd name="connsiteX13" fmla="*/ 1129144 w 1357564"/>
                <a:gd name="connsiteY13" fmla="*/ 48941 h 1237730"/>
                <a:gd name="connsiteX14" fmla="*/ 1150592 w 1357564"/>
                <a:gd name="connsiteY14" fmla="*/ 57377 h 1237730"/>
                <a:gd name="connsiteX15" fmla="*/ 1171517 w 1357564"/>
                <a:gd name="connsiteY15" fmla="*/ 66887 h 1237730"/>
                <a:gd name="connsiteX16" fmla="*/ 1191676 w 1357564"/>
                <a:gd name="connsiteY16" fmla="*/ 76690 h 1237730"/>
                <a:gd name="connsiteX17" fmla="*/ 1211053 w 1357564"/>
                <a:gd name="connsiteY17" fmla="*/ 88103 h 1237730"/>
                <a:gd name="connsiteX18" fmla="*/ 1229142 w 1357564"/>
                <a:gd name="connsiteY18" fmla="*/ 100882 h 1237730"/>
                <a:gd name="connsiteX19" fmla="*/ 1246466 w 1357564"/>
                <a:gd name="connsiteY19" fmla="*/ 113954 h 1237730"/>
                <a:gd name="connsiteX20" fmla="*/ 1262764 w 1357564"/>
                <a:gd name="connsiteY20" fmla="*/ 127854 h 1237730"/>
                <a:gd name="connsiteX21" fmla="*/ 1277252 w 1357564"/>
                <a:gd name="connsiteY21" fmla="*/ 144195 h 1237730"/>
                <a:gd name="connsiteX22" fmla="*/ 1290993 w 1357564"/>
                <a:gd name="connsiteY22" fmla="*/ 159508 h 1237730"/>
                <a:gd name="connsiteX23" fmla="*/ 1303933 w 1357564"/>
                <a:gd name="connsiteY23" fmla="*/ 177752 h 1237730"/>
                <a:gd name="connsiteX24" fmla="*/ 1315099 w 1357564"/>
                <a:gd name="connsiteY24" fmla="*/ 195798 h 1237730"/>
                <a:gd name="connsiteX25" fmla="*/ 1325221 w 1357564"/>
                <a:gd name="connsiteY25" fmla="*/ 215992 h 1237730"/>
                <a:gd name="connsiteX26" fmla="*/ 1333813 w 1357564"/>
                <a:gd name="connsiteY26" fmla="*/ 236770 h 1237730"/>
                <a:gd name="connsiteX27" fmla="*/ 1341360 w 1357564"/>
                <a:gd name="connsiteY27" fmla="*/ 259696 h 1237730"/>
                <a:gd name="connsiteX28" fmla="*/ 1347377 w 1357564"/>
                <a:gd name="connsiteY28" fmla="*/ 283206 h 1237730"/>
                <a:gd name="connsiteX29" fmla="*/ 1352107 w 1357564"/>
                <a:gd name="connsiteY29" fmla="*/ 308082 h 1237730"/>
                <a:gd name="connsiteX30" fmla="*/ 1355306 w 1357564"/>
                <a:gd name="connsiteY30" fmla="*/ 333543 h 1237730"/>
                <a:gd name="connsiteX31" fmla="*/ 1356696 w 1357564"/>
                <a:gd name="connsiteY31" fmla="*/ 361443 h 1237730"/>
                <a:gd name="connsiteX32" fmla="*/ 1357564 w 1357564"/>
                <a:gd name="connsiteY32" fmla="*/ 390418 h 1237730"/>
                <a:gd name="connsiteX33" fmla="*/ 1355613 w 1357564"/>
                <a:gd name="connsiteY33" fmla="*/ 421343 h 1237730"/>
                <a:gd name="connsiteX34" fmla="*/ 1353402 w 1357564"/>
                <a:gd name="connsiteY34" fmla="*/ 452805 h 1237730"/>
                <a:gd name="connsiteX35" fmla="*/ 1348896 w 1357564"/>
                <a:gd name="connsiteY35" fmla="*/ 485142 h 1237730"/>
                <a:gd name="connsiteX36" fmla="*/ 1343867 w 1357564"/>
                <a:gd name="connsiteY36" fmla="*/ 518555 h 1237730"/>
                <a:gd name="connsiteX37" fmla="*/ 1337065 w 1357564"/>
                <a:gd name="connsiteY37" fmla="*/ 551769 h 1237730"/>
                <a:gd name="connsiteX38" fmla="*/ 1328733 w 1357564"/>
                <a:gd name="connsiteY38" fmla="*/ 585566 h 1237730"/>
                <a:gd name="connsiteX39" fmla="*/ 1319374 w 1357564"/>
                <a:gd name="connsiteY39" fmla="*/ 620193 h 1237730"/>
                <a:gd name="connsiteX40" fmla="*/ 1309512 w 1357564"/>
                <a:gd name="connsiteY40" fmla="*/ 654575 h 1237730"/>
                <a:gd name="connsiteX41" fmla="*/ 1297858 w 1357564"/>
                <a:gd name="connsiteY41" fmla="*/ 690078 h 1237730"/>
                <a:gd name="connsiteX42" fmla="*/ 1285457 w 1357564"/>
                <a:gd name="connsiteY42" fmla="*/ 724554 h 1237730"/>
                <a:gd name="connsiteX43" fmla="*/ 1271022 w 1357564"/>
                <a:gd name="connsiteY43" fmla="*/ 759369 h 1237730"/>
                <a:gd name="connsiteX44" fmla="*/ 1256344 w 1357564"/>
                <a:gd name="connsiteY44" fmla="*/ 793402 h 1237730"/>
                <a:gd name="connsiteX45" fmla="*/ 1240901 w 1357564"/>
                <a:gd name="connsiteY45" fmla="*/ 827726 h 1237730"/>
                <a:gd name="connsiteX46" fmla="*/ 1223442 w 1357564"/>
                <a:gd name="connsiteY46" fmla="*/ 861071 h 1237730"/>
                <a:gd name="connsiteX47" fmla="*/ 1206002 w 1357564"/>
                <a:gd name="connsiteY47" fmla="*/ 893096 h 1237730"/>
                <a:gd name="connsiteX48" fmla="*/ 1187535 w 1357564"/>
                <a:gd name="connsiteY48" fmla="*/ 925950 h 1237730"/>
                <a:gd name="connsiteX49" fmla="*/ 1168078 w 1357564"/>
                <a:gd name="connsiteY49" fmla="*/ 956996 h 1237730"/>
                <a:gd name="connsiteX50" fmla="*/ 1146867 w 1357564"/>
                <a:gd name="connsiteY50" fmla="*/ 986523 h 1237730"/>
                <a:gd name="connsiteX51" fmla="*/ 1126159 w 1357564"/>
                <a:gd name="connsiteY51" fmla="*/ 1016296 h 1237730"/>
                <a:gd name="connsiteX52" fmla="*/ 1103454 w 1357564"/>
                <a:gd name="connsiteY52" fmla="*/ 1043770 h 1237730"/>
                <a:gd name="connsiteX53" fmla="*/ 1080002 w 1357564"/>
                <a:gd name="connsiteY53" fmla="*/ 1070216 h 1237730"/>
                <a:gd name="connsiteX54" fmla="*/ 1057090 w 1357564"/>
                <a:gd name="connsiteY54" fmla="*/ 1094269 h 1237730"/>
                <a:gd name="connsiteX55" fmla="*/ 1032405 w 1357564"/>
                <a:gd name="connsiteY55" fmla="*/ 1118124 h 1237730"/>
                <a:gd name="connsiteX56" fmla="*/ 1008000 w 1357564"/>
                <a:gd name="connsiteY56" fmla="*/ 1140123 h 1237730"/>
                <a:gd name="connsiteX57" fmla="*/ 981858 w 1357564"/>
                <a:gd name="connsiteY57" fmla="*/ 1159285 h 1237730"/>
                <a:gd name="connsiteX58" fmla="*/ 955734 w 1357564"/>
                <a:gd name="connsiteY58" fmla="*/ 1177128 h 1237730"/>
                <a:gd name="connsiteX59" fmla="*/ 942168 w 1357564"/>
                <a:gd name="connsiteY59" fmla="*/ 1185805 h 1237730"/>
                <a:gd name="connsiteX60" fmla="*/ 929125 w 1357564"/>
                <a:gd name="connsiteY60" fmla="*/ 1193407 h 1237730"/>
                <a:gd name="connsiteX61" fmla="*/ 915334 w 1357564"/>
                <a:gd name="connsiteY61" fmla="*/ 1199983 h 1237730"/>
                <a:gd name="connsiteX62" fmla="*/ 900779 w 1357564"/>
                <a:gd name="connsiteY62" fmla="*/ 1206850 h 1237730"/>
                <a:gd name="connsiteX63" fmla="*/ 887510 w 1357564"/>
                <a:gd name="connsiteY63" fmla="*/ 1212351 h 1237730"/>
                <a:gd name="connsiteX64" fmla="*/ 873216 w 1357564"/>
                <a:gd name="connsiteY64" fmla="*/ 1218681 h 1237730"/>
                <a:gd name="connsiteX65" fmla="*/ 858958 w 1357564"/>
                <a:gd name="connsiteY65" fmla="*/ 1222373 h 1237730"/>
                <a:gd name="connsiteX66" fmla="*/ 844682 w 1357564"/>
                <a:gd name="connsiteY66" fmla="*/ 1227384 h 1237730"/>
                <a:gd name="connsiteX67" fmla="*/ 830685 w 1357564"/>
                <a:gd name="connsiteY67" fmla="*/ 1230539 h 1237730"/>
                <a:gd name="connsiteX68" fmla="*/ 815680 w 1357564"/>
                <a:gd name="connsiteY68" fmla="*/ 1233204 h 1237730"/>
                <a:gd name="connsiteX69" fmla="*/ 801702 w 1357564"/>
                <a:gd name="connsiteY69" fmla="*/ 1235039 h 1237730"/>
                <a:gd name="connsiteX70" fmla="*/ 786958 w 1357564"/>
                <a:gd name="connsiteY70" fmla="*/ 1237167 h 1237730"/>
                <a:gd name="connsiteX71" fmla="*/ 771728 w 1357564"/>
                <a:gd name="connsiteY71" fmla="*/ 1237730 h 1237730"/>
                <a:gd name="connsiteX72" fmla="*/ 757021 w 1357564"/>
                <a:gd name="connsiteY72" fmla="*/ 1237220 h 1237730"/>
                <a:gd name="connsiteX73" fmla="*/ 742053 w 1357564"/>
                <a:gd name="connsiteY73" fmla="*/ 1237246 h 1237730"/>
                <a:gd name="connsiteX74" fmla="*/ 727103 w 1357564"/>
                <a:gd name="connsiteY74" fmla="*/ 1235953 h 1237730"/>
                <a:gd name="connsiteX75" fmla="*/ 711145 w 1357564"/>
                <a:gd name="connsiteY75" fmla="*/ 1234170 h 1237730"/>
                <a:gd name="connsiteX76" fmla="*/ 695709 w 1357564"/>
                <a:gd name="connsiteY76" fmla="*/ 1231313 h 1237730"/>
                <a:gd name="connsiteX77" fmla="*/ 679526 w 1357564"/>
                <a:gd name="connsiteY77" fmla="*/ 1227429 h 1237730"/>
                <a:gd name="connsiteX78" fmla="*/ 663848 w 1357564"/>
                <a:gd name="connsiteY78" fmla="*/ 1223790 h 1237730"/>
                <a:gd name="connsiteX79" fmla="*/ 648430 w 1357564"/>
                <a:gd name="connsiteY79" fmla="*/ 1219614 h 1237730"/>
                <a:gd name="connsiteX80" fmla="*/ 632266 w 1357564"/>
                <a:gd name="connsiteY80" fmla="*/ 1214411 h 1237730"/>
                <a:gd name="connsiteX81" fmla="*/ 599451 w 1357564"/>
                <a:gd name="connsiteY81" fmla="*/ 1202440 h 1237730"/>
                <a:gd name="connsiteX82" fmla="*/ 566412 w 1357564"/>
                <a:gd name="connsiteY82" fmla="*/ 1188368 h 1237730"/>
                <a:gd name="connsiteX83" fmla="*/ 533409 w 1357564"/>
                <a:gd name="connsiteY83" fmla="*/ 1171657 h 1237730"/>
                <a:gd name="connsiteX84" fmla="*/ 501433 w 1357564"/>
                <a:gd name="connsiteY84" fmla="*/ 1154118 h 1237730"/>
                <a:gd name="connsiteX85" fmla="*/ 468224 w 1357564"/>
                <a:gd name="connsiteY85" fmla="*/ 1133987 h 1237730"/>
                <a:gd name="connsiteX86" fmla="*/ 435294 w 1357564"/>
                <a:gd name="connsiteY86" fmla="*/ 1112000 h 1237730"/>
                <a:gd name="connsiteX87" fmla="*/ 403148 w 1357564"/>
                <a:gd name="connsiteY87" fmla="*/ 1088401 h 1237730"/>
                <a:gd name="connsiteX88" fmla="*/ 371281 w 1357564"/>
                <a:gd name="connsiteY88" fmla="*/ 1062947 h 1237730"/>
                <a:gd name="connsiteX89" fmla="*/ 340441 w 1357564"/>
                <a:gd name="connsiteY89" fmla="*/ 1036663 h 1237730"/>
                <a:gd name="connsiteX90" fmla="*/ 309114 w 1357564"/>
                <a:gd name="connsiteY90" fmla="*/ 1008815 h 1237730"/>
                <a:gd name="connsiteX91" fmla="*/ 279840 w 1357564"/>
                <a:gd name="connsiteY91" fmla="*/ 979310 h 1237730"/>
                <a:gd name="connsiteX92" fmla="*/ 250566 w 1357564"/>
                <a:gd name="connsiteY92" fmla="*/ 949804 h 1237730"/>
                <a:gd name="connsiteX93" fmla="*/ 222580 w 1357564"/>
                <a:gd name="connsiteY93" fmla="*/ 918932 h 1237730"/>
                <a:gd name="connsiteX94" fmla="*/ 196124 w 1357564"/>
                <a:gd name="connsiteY94" fmla="*/ 887476 h 1237730"/>
                <a:gd name="connsiteX95" fmla="*/ 170712 w 1357564"/>
                <a:gd name="connsiteY95" fmla="*/ 853871 h 1237730"/>
                <a:gd name="connsiteX96" fmla="*/ 146551 w 1357564"/>
                <a:gd name="connsiteY96" fmla="*/ 821539 h 1237730"/>
                <a:gd name="connsiteX97" fmla="*/ 123677 w 1357564"/>
                <a:gd name="connsiteY97" fmla="*/ 787841 h 1237730"/>
                <a:gd name="connsiteX98" fmla="*/ 102334 w 1357564"/>
                <a:gd name="connsiteY98" fmla="*/ 753559 h 1237730"/>
                <a:gd name="connsiteX99" fmla="*/ 82521 w 1357564"/>
                <a:gd name="connsiteY99" fmla="*/ 718693 h 1237730"/>
                <a:gd name="connsiteX100" fmla="*/ 64724 w 1357564"/>
                <a:gd name="connsiteY100" fmla="*/ 684807 h 1237730"/>
                <a:gd name="connsiteX101" fmla="*/ 49223 w 1357564"/>
                <a:gd name="connsiteY101" fmla="*/ 650045 h 1237730"/>
                <a:gd name="connsiteX102" fmla="*/ 34990 w 1357564"/>
                <a:gd name="connsiteY102" fmla="*/ 615236 h 1237730"/>
                <a:gd name="connsiteX103" fmla="*/ 23034 w 1357564"/>
                <a:gd name="connsiteY103" fmla="*/ 580870 h 1237730"/>
                <a:gd name="connsiteX104" fmla="*/ 17934 w 1357564"/>
                <a:gd name="connsiteY104" fmla="*/ 564445 h 1237730"/>
                <a:gd name="connsiteX105" fmla="*/ 14103 w 1357564"/>
                <a:gd name="connsiteY105" fmla="*/ 547974 h 1237730"/>
                <a:gd name="connsiteX106" fmla="*/ 10029 w 1357564"/>
                <a:gd name="connsiteY106" fmla="*/ 530721 h 1237730"/>
                <a:gd name="connsiteX107" fmla="*/ 6198 w 1357564"/>
                <a:gd name="connsiteY107" fmla="*/ 514250 h 1237730"/>
                <a:gd name="connsiteX108" fmla="*/ 4401 w 1357564"/>
                <a:gd name="connsiteY108" fmla="*/ 497439 h 1237730"/>
                <a:gd name="connsiteX109" fmla="*/ 1578 w 1357564"/>
                <a:gd name="connsiteY109" fmla="*/ 481458 h 1237730"/>
                <a:gd name="connsiteX110" fmla="*/ 285 w 1357564"/>
                <a:gd name="connsiteY110" fmla="*/ 464893 h 1237730"/>
                <a:gd name="connsiteX111" fmla="*/ 0 w 1357564"/>
                <a:gd name="connsiteY111" fmla="*/ 448818 h 1237730"/>
                <a:gd name="connsiteX112" fmla="*/ 219 w 1357564"/>
                <a:gd name="connsiteY112" fmla="*/ 432988 h 1237730"/>
                <a:gd name="connsiteX113" fmla="*/ 438 w 1357564"/>
                <a:gd name="connsiteY113" fmla="*/ 417158 h 1237730"/>
                <a:gd name="connsiteX114" fmla="*/ 2169 w 1357564"/>
                <a:gd name="connsiteY114" fmla="*/ 402063 h 1237730"/>
                <a:gd name="connsiteX115" fmla="*/ 4161 w 1357564"/>
                <a:gd name="connsiteY115" fmla="*/ 386431 h 1237730"/>
                <a:gd name="connsiteX116" fmla="*/ 6396 w 1357564"/>
                <a:gd name="connsiteY116" fmla="*/ 371582 h 1237730"/>
                <a:gd name="connsiteX117" fmla="*/ 9639 w 1357564"/>
                <a:gd name="connsiteY117" fmla="*/ 357222 h 1237730"/>
                <a:gd name="connsiteX118" fmla="*/ 13890 w 1357564"/>
                <a:gd name="connsiteY118" fmla="*/ 343352 h 1237730"/>
                <a:gd name="connsiteX119" fmla="*/ 18645 w 1357564"/>
                <a:gd name="connsiteY119" fmla="*/ 329728 h 1237730"/>
                <a:gd name="connsiteX120" fmla="*/ 23400 w 1357564"/>
                <a:gd name="connsiteY120" fmla="*/ 316103 h 1237730"/>
                <a:gd name="connsiteX121" fmla="*/ 28641 w 1357564"/>
                <a:gd name="connsiteY121" fmla="*/ 304043 h 1237730"/>
                <a:gd name="connsiteX122" fmla="*/ 34908 w 1357564"/>
                <a:gd name="connsiteY122" fmla="*/ 291154 h 1237730"/>
                <a:gd name="connsiteX123" fmla="*/ 41679 w 1357564"/>
                <a:gd name="connsiteY123" fmla="*/ 278509 h 1237730"/>
                <a:gd name="connsiteX124" fmla="*/ 48954 w 1357564"/>
                <a:gd name="connsiteY124" fmla="*/ 266110 h 1237730"/>
                <a:gd name="connsiteX125" fmla="*/ 55707 w 1357564"/>
                <a:gd name="connsiteY125" fmla="*/ 254785 h 1237730"/>
                <a:gd name="connsiteX126" fmla="*/ 64494 w 1357564"/>
                <a:gd name="connsiteY126" fmla="*/ 243121 h 1237730"/>
                <a:gd name="connsiteX127" fmla="*/ 73524 w 1357564"/>
                <a:gd name="connsiteY127" fmla="*/ 232239 h 1237730"/>
                <a:gd name="connsiteX128" fmla="*/ 82293 w 1357564"/>
                <a:gd name="connsiteY128" fmla="*/ 221894 h 1237730"/>
                <a:gd name="connsiteX129" fmla="*/ 91584 w 1357564"/>
                <a:gd name="connsiteY129" fmla="*/ 210475 h 1237730"/>
                <a:gd name="connsiteX130" fmla="*/ 102126 w 1357564"/>
                <a:gd name="connsiteY130" fmla="*/ 200328 h 1237730"/>
                <a:gd name="connsiteX131" fmla="*/ 112406 w 1357564"/>
                <a:gd name="connsiteY131" fmla="*/ 190718 h 1237730"/>
                <a:gd name="connsiteX132" fmla="*/ 134741 w 1357564"/>
                <a:gd name="connsiteY132" fmla="*/ 171697 h 1237730"/>
                <a:gd name="connsiteX133" fmla="*/ 158065 w 1357564"/>
                <a:gd name="connsiteY133" fmla="*/ 154485 h 1237730"/>
                <a:gd name="connsiteX134" fmla="*/ 182902 w 1357564"/>
                <a:gd name="connsiteY134" fmla="*/ 138007 h 1237730"/>
                <a:gd name="connsiteX135" fmla="*/ 209007 w 1357564"/>
                <a:gd name="connsiteY135" fmla="*/ 121483 h 1237730"/>
                <a:gd name="connsiteX136" fmla="*/ 236606 w 1357564"/>
                <a:gd name="connsiteY136" fmla="*/ 107014 h 1237730"/>
                <a:gd name="connsiteX137" fmla="*/ 264691 w 1357564"/>
                <a:gd name="connsiteY137" fmla="*/ 94108 h 1237730"/>
                <a:gd name="connsiteX138" fmla="*/ 293784 w 1357564"/>
                <a:gd name="connsiteY138" fmla="*/ 81693 h 1237730"/>
                <a:gd name="connsiteX139" fmla="*/ 324650 w 1357564"/>
                <a:gd name="connsiteY139" fmla="*/ 69476 h 1237730"/>
                <a:gd name="connsiteX140" fmla="*/ 355480 w 1357564"/>
                <a:gd name="connsiteY140" fmla="*/ 59897 h 1237730"/>
                <a:gd name="connsiteX141" fmla="*/ 386813 w 1357564"/>
                <a:gd name="connsiteY141" fmla="*/ 50563 h 1237730"/>
                <a:gd name="connsiteX142" fmla="*/ 420424 w 1357564"/>
                <a:gd name="connsiteY142" fmla="*/ 41672 h 1237730"/>
                <a:gd name="connsiteX143" fmla="*/ 453008 w 1357564"/>
                <a:gd name="connsiteY143" fmla="*/ 33611 h 1237730"/>
                <a:gd name="connsiteX144" fmla="*/ 486078 w 1357564"/>
                <a:gd name="connsiteY144" fmla="*/ 27113 h 1237730"/>
                <a:gd name="connsiteX145" fmla="*/ 518887 w 1357564"/>
                <a:gd name="connsiteY145" fmla="*/ 21153 h 1237730"/>
                <a:gd name="connsiteX146" fmla="*/ 552200 w 1357564"/>
                <a:gd name="connsiteY146" fmla="*/ 15437 h 1237730"/>
                <a:gd name="connsiteX147" fmla="*/ 585999 w 1357564"/>
                <a:gd name="connsiteY147" fmla="*/ 11286 h 1237730"/>
                <a:gd name="connsiteX148" fmla="*/ 619537 w 1357564"/>
                <a:gd name="connsiteY148" fmla="*/ 7672 h 1237730"/>
                <a:gd name="connsiteX149" fmla="*/ 652048 w 1357564"/>
                <a:gd name="connsiteY149" fmla="*/ 4887 h 1237730"/>
                <a:gd name="connsiteX150" fmla="*/ 684802 w 1357564"/>
                <a:gd name="connsiteY150" fmla="*/ 2884 h 1237730"/>
                <a:gd name="connsiteX151" fmla="*/ 717295 w 1357564"/>
                <a:gd name="connsiteY151" fmla="*/ 1418 h 123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357564" h="1237730">
                  <a:moveTo>
                    <a:pt x="748519" y="0"/>
                  </a:moveTo>
                  <a:lnTo>
                    <a:pt x="779968" y="682"/>
                  </a:lnTo>
                  <a:lnTo>
                    <a:pt x="810166" y="92"/>
                  </a:lnTo>
                  <a:lnTo>
                    <a:pt x="869499" y="2380"/>
                  </a:lnTo>
                  <a:lnTo>
                    <a:pt x="898391" y="4475"/>
                  </a:lnTo>
                  <a:lnTo>
                    <a:pt x="926014" y="6618"/>
                  </a:lnTo>
                  <a:lnTo>
                    <a:pt x="953376" y="9297"/>
                  </a:lnTo>
                  <a:lnTo>
                    <a:pt x="980980" y="12759"/>
                  </a:lnTo>
                  <a:lnTo>
                    <a:pt x="1007559" y="17049"/>
                  </a:lnTo>
                  <a:lnTo>
                    <a:pt x="1033111" y="22169"/>
                  </a:lnTo>
                  <a:lnTo>
                    <a:pt x="1058402" y="27826"/>
                  </a:lnTo>
                  <a:lnTo>
                    <a:pt x="1082424" y="33530"/>
                  </a:lnTo>
                  <a:lnTo>
                    <a:pt x="1105663" y="40844"/>
                  </a:lnTo>
                  <a:lnTo>
                    <a:pt x="1129144" y="48941"/>
                  </a:lnTo>
                  <a:lnTo>
                    <a:pt x="1150592" y="57377"/>
                  </a:lnTo>
                  <a:lnTo>
                    <a:pt x="1171517" y="66887"/>
                  </a:lnTo>
                  <a:lnTo>
                    <a:pt x="1191676" y="76690"/>
                  </a:lnTo>
                  <a:lnTo>
                    <a:pt x="1211053" y="88103"/>
                  </a:lnTo>
                  <a:lnTo>
                    <a:pt x="1229142" y="100882"/>
                  </a:lnTo>
                  <a:lnTo>
                    <a:pt x="1246466" y="113954"/>
                  </a:lnTo>
                  <a:lnTo>
                    <a:pt x="1262764" y="127854"/>
                  </a:lnTo>
                  <a:lnTo>
                    <a:pt x="1277252" y="144195"/>
                  </a:lnTo>
                  <a:lnTo>
                    <a:pt x="1290993" y="159508"/>
                  </a:lnTo>
                  <a:lnTo>
                    <a:pt x="1303933" y="177752"/>
                  </a:lnTo>
                  <a:lnTo>
                    <a:pt x="1315099" y="195798"/>
                  </a:lnTo>
                  <a:lnTo>
                    <a:pt x="1325221" y="215992"/>
                  </a:lnTo>
                  <a:lnTo>
                    <a:pt x="1333813" y="236770"/>
                  </a:lnTo>
                  <a:lnTo>
                    <a:pt x="1341360" y="259696"/>
                  </a:lnTo>
                  <a:lnTo>
                    <a:pt x="1347377" y="283206"/>
                  </a:lnTo>
                  <a:lnTo>
                    <a:pt x="1352107" y="308082"/>
                  </a:lnTo>
                  <a:lnTo>
                    <a:pt x="1355306" y="333543"/>
                  </a:lnTo>
                  <a:lnTo>
                    <a:pt x="1356696" y="361443"/>
                  </a:lnTo>
                  <a:lnTo>
                    <a:pt x="1357564" y="390418"/>
                  </a:lnTo>
                  <a:lnTo>
                    <a:pt x="1355613" y="421343"/>
                  </a:lnTo>
                  <a:lnTo>
                    <a:pt x="1353402" y="452805"/>
                  </a:lnTo>
                  <a:lnTo>
                    <a:pt x="1348896" y="485142"/>
                  </a:lnTo>
                  <a:lnTo>
                    <a:pt x="1343867" y="518555"/>
                  </a:lnTo>
                  <a:lnTo>
                    <a:pt x="1337065" y="551769"/>
                  </a:lnTo>
                  <a:lnTo>
                    <a:pt x="1328733" y="585566"/>
                  </a:lnTo>
                  <a:lnTo>
                    <a:pt x="1319374" y="620193"/>
                  </a:lnTo>
                  <a:lnTo>
                    <a:pt x="1309512" y="654575"/>
                  </a:lnTo>
                  <a:lnTo>
                    <a:pt x="1297858" y="690078"/>
                  </a:lnTo>
                  <a:lnTo>
                    <a:pt x="1285457" y="724554"/>
                  </a:lnTo>
                  <a:lnTo>
                    <a:pt x="1271022" y="759369"/>
                  </a:lnTo>
                  <a:lnTo>
                    <a:pt x="1256344" y="793402"/>
                  </a:lnTo>
                  <a:lnTo>
                    <a:pt x="1240901" y="827726"/>
                  </a:lnTo>
                  <a:lnTo>
                    <a:pt x="1223442" y="861071"/>
                  </a:lnTo>
                  <a:lnTo>
                    <a:pt x="1206002" y="893096"/>
                  </a:lnTo>
                  <a:lnTo>
                    <a:pt x="1187535" y="925950"/>
                  </a:lnTo>
                  <a:lnTo>
                    <a:pt x="1168078" y="956996"/>
                  </a:lnTo>
                  <a:lnTo>
                    <a:pt x="1146867" y="986523"/>
                  </a:lnTo>
                  <a:lnTo>
                    <a:pt x="1126159" y="1016296"/>
                  </a:lnTo>
                  <a:lnTo>
                    <a:pt x="1103454" y="1043770"/>
                  </a:lnTo>
                  <a:lnTo>
                    <a:pt x="1080002" y="1070216"/>
                  </a:lnTo>
                  <a:lnTo>
                    <a:pt x="1057090" y="1094269"/>
                  </a:lnTo>
                  <a:lnTo>
                    <a:pt x="1032405" y="1118124"/>
                  </a:lnTo>
                  <a:lnTo>
                    <a:pt x="1008000" y="1140123"/>
                  </a:lnTo>
                  <a:lnTo>
                    <a:pt x="981858" y="1159285"/>
                  </a:lnTo>
                  <a:lnTo>
                    <a:pt x="955734" y="1177128"/>
                  </a:lnTo>
                  <a:lnTo>
                    <a:pt x="942168" y="1185805"/>
                  </a:lnTo>
                  <a:lnTo>
                    <a:pt x="929125" y="1193407"/>
                  </a:lnTo>
                  <a:lnTo>
                    <a:pt x="915334" y="1199983"/>
                  </a:lnTo>
                  <a:lnTo>
                    <a:pt x="900779" y="1206850"/>
                  </a:lnTo>
                  <a:lnTo>
                    <a:pt x="887510" y="1212351"/>
                  </a:lnTo>
                  <a:lnTo>
                    <a:pt x="873216" y="1218681"/>
                  </a:lnTo>
                  <a:lnTo>
                    <a:pt x="858958" y="1222373"/>
                  </a:lnTo>
                  <a:lnTo>
                    <a:pt x="844682" y="1227384"/>
                  </a:lnTo>
                  <a:lnTo>
                    <a:pt x="830685" y="1230539"/>
                  </a:lnTo>
                  <a:lnTo>
                    <a:pt x="815680" y="1233204"/>
                  </a:lnTo>
                  <a:lnTo>
                    <a:pt x="801702" y="1235039"/>
                  </a:lnTo>
                  <a:lnTo>
                    <a:pt x="786958" y="1237167"/>
                  </a:lnTo>
                  <a:lnTo>
                    <a:pt x="771728" y="1237730"/>
                  </a:lnTo>
                  <a:lnTo>
                    <a:pt x="757021" y="1237220"/>
                  </a:lnTo>
                  <a:lnTo>
                    <a:pt x="742053" y="1237246"/>
                  </a:lnTo>
                  <a:lnTo>
                    <a:pt x="727103" y="1235953"/>
                  </a:lnTo>
                  <a:lnTo>
                    <a:pt x="711145" y="1234170"/>
                  </a:lnTo>
                  <a:lnTo>
                    <a:pt x="695709" y="1231313"/>
                  </a:lnTo>
                  <a:lnTo>
                    <a:pt x="679526" y="1227429"/>
                  </a:lnTo>
                  <a:lnTo>
                    <a:pt x="663848" y="1223790"/>
                  </a:lnTo>
                  <a:lnTo>
                    <a:pt x="648430" y="1219614"/>
                  </a:lnTo>
                  <a:lnTo>
                    <a:pt x="632266" y="1214411"/>
                  </a:lnTo>
                  <a:lnTo>
                    <a:pt x="599451" y="1202440"/>
                  </a:lnTo>
                  <a:lnTo>
                    <a:pt x="566412" y="1188368"/>
                  </a:lnTo>
                  <a:lnTo>
                    <a:pt x="533409" y="1171657"/>
                  </a:lnTo>
                  <a:lnTo>
                    <a:pt x="501433" y="1154118"/>
                  </a:lnTo>
                  <a:lnTo>
                    <a:pt x="468224" y="1133987"/>
                  </a:lnTo>
                  <a:lnTo>
                    <a:pt x="435294" y="1112000"/>
                  </a:lnTo>
                  <a:lnTo>
                    <a:pt x="403148" y="1088401"/>
                  </a:lnTo>
                  <a:lnTo>
                    <a:pt x="371281" y="1062947"/>
                  </a:lnTo>
                  <a:lnTo>
                    <a:pt x="340441" y="1036663"/>
                  </a:lnTo>
                  <a:lnTo>
                    <a:pt x="309114" y="1008815"/>
                  </a:lnTo>
                  <a:lnTo>
                    <a:pt x="279840" y="979310"/>
                  </a:lnTo>
                  <a:lnTo>
                    <a:pt x="250566" y="949804"/>
                  </a:lnTo>
                  <a:lnTo>
                    <a:pt x="222580" y="918932"/>
                  </a:lnTo>
                  <a:lnTo>
                    <a:pt x="196124" y="887476"/>
                  </a:lnTo>
                  <a:lnTo>
                    <a:pt x="170712" y="853871"/>
                  </a:lnTo>
                  <a:lnTo>
                    <a:pt x="146551" y="821539"/>
                  </a:lnTo>
                  <a:lnTo>
                    <a:pt x="123677" y="787841"/>
                  </a:lnTo>
                  <a:lnTo>
                    <a:pt x="102334" y="753559"/>
                  </a:lnTo>
                  <a:lnTo>
                    <a:pt x="82521" y="718693"/>
                  </a:lnTo>
                  <a:lnTo>
                    <a:pt x="64724" y="684807"/>
                  </a:lnTo>
                  <a:lnTo>
                    <a:pt x="49223" y="650045"/>
                  </a:lnTo>
                  <a:lnTo>
                    <a:pt x="34990" y="615236"/>
                  </a:lnTo>
                  <a:lnTo>
                    <a:pt x="23034" y="580870"/>
                  </a:lnTo>
                  <a:lnTo>
                    <a:pt x="17934" y="564445"/>
                  </a:lnTo>
                  <a:lnTo>
                    <a:pt x="14103" y="547974"/>
                  </a:lnTo>
                  <a:lnTo>
                    <a:pt x="10029" y="530721"/>
                  </a:lnTo>
                  <a:lnTo>
                    <a:pt x="6198" y="514250"/>
                  </a:lnTo>
                  <a:lnTo>
                    <a:pt x="4401" y="497439"/>
                  </a:lnTo>
                  <a:lnTo>
                    <a:pt x="1578" y="481458"/>
                  </a:lnTo>
                  <a:lnTo>
                    <a:pt x="285" y="464893"/>
                  </a:lnTo>
                  <a:lnTo>
                    <a:pt x="0" y="448818"/>
                  </a:lnTo>
                  <a:lnTo>
                    <a:pt x="219" y="432988"/>
                  </a:lnTo>
                  <a:lnTo>
                    <a:pt x="438" y="417158"/>
                  </a:lnTo>
                  <a:lnTo>
                    <a:pt x="2169" y="402063"/>
                  </a:lnTo>
                  <a:lnTo>
                    <a:pt x="4161" y="386431"/>
                  </a:lnTo>
                  <a:lnTo>
                    <a:pt x="6396" y="371582"/>
                  </a:lnTo>
                  <a:lnTo>
                    <a:pt x="9639" y="357222"/>
                  </a:lnTo>
                  <a:lnTo>
                    <a:pt x="13890" y="343352"/>
                  </a:lnTo>
                  <a:lnTo>
                    <a:pt x="18645" y="329728"/>
                  </a:lnTo>
                  <a:lnTo>
                    <a:pt x="23400" y="316103"/>
                  </a:lnTo>
                  <a:lnTo>
                    <a:pt x="28641" y="304043"/>
                  </a:lnTo>
                  <a:lnTo>
                    <a:pt x="34908" y="291154"/>
                  </a:lnTo>
                  <a:lnTo>
                    <a:pt x="41679" y="278509"/>
                  </a:lnTo>
                  <a:lnTo>
                    <a:pt x="48954" y="266110"/>
                  </a:lnTo>
                  <a:lnTo>
                    <a:pt x="55707" y="254785"/>
                  </a:lnTo>
                  <a:lnTo>
                    <a:pt x="64494" y="243121"/>
                  </a:lnTo>
                  <a:lnTo>
                    <a:pt x="73524" y="232239"/>
                  </a:lnTo>
                  <a:lnTo>
                    <a:pt x="82293" y="221894"/>
                  </a:lnTo>
                  <a:lnTo>
                    <a:pt x="91584" y="210475"/>
                  </a:lnTo>
                  <a:lnTo>
                    <a:pt x="102126" y="200328"/>
                  </a:lnTo>
                  <a:lnTo>
                    <a:pt x="112406" y="190718"/>
                  </a:lnTo>
                  <a:lnTo>
                    <a:pt x="134741" y="171697"/>
                  </a:lnTo>
                  <a:lnTo>
                    <a:pt x="158065" y="154485"/>
                  </a:lnTo>
                  <a:lnTo>
                    <a:pt x="182902" y="138007"/>
                  </a:lnTo>
                  <a:lnTo>
                    <a:pt x="209007" y="121483"/>
                  </a:lnTo>
                  <a:lnTo>
                    <a:pt x="236606" y="107014"/>
                  </a:lnTo>
                  <a:lnTo>
                    <a:pt x="264691" y="94108"/>
                  </a:lnTo>
                  <a:lnTo>
                    <a:pt x="293784" y="81693"/>
                  </a:lnTo>
                  <a:lnTo>
                    <a:pt x="324650" y="69476"/>
                  </a:lnTo>
                  <a:lnTo>
                    <a:pt x="355480" y="59897"/>
                  </a:lnTo>
                  <a:lnTo>
                    <a:pt x="386813" y="50563"/>
                  </a:lnTo>
                  <a:lnTo>
                    <a:pt x="420424" y="41672"/>
                  </a:lnTo>
                  <a:lnTo>
                    <a:pt x="453008" y="33611"/>
                  </a:lnTo>
                  <a:lnTo>
                    <a:pt x="486078" y="27113"/>
                  </a:lnTo>
                  <a:lnTo>
                    <a:pt x="518887" y="21153"/>
                  </a:lnTo>
                  <a:lnTo>
                    <a:pt x="552200" y="15437"/>
                  </a:lnTo>
                  <a:lnTo>
                    <a:pt x="585999" y="11286"/>
                  </a:lnTo>
                  <a:lnTo>
                    <a:pt x="619537" y="7672"/>
                  </a:lnTo>
                  <a:lnTo>
                    <a:pt x="652048" y="4887"/>
                  </a:lnTo>
                  <a:lnTo>
                    <a:pt x="684802" y="2884"/>
                  </a:lnTo>
                  <a:lnTo>
                    <a:pt x="717295" y="1418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行为</a:t>
              </a:r>
              <a:endParaRPr lang="zh-CN" alt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转移熵</a:t>
              </a:r>
              <a:endParaRPr lang="zh-CN" alt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 rot="0">
            <a:off x="4570093" y="2279650"/>
            <a:ext cx="4274822" cy="1282700"/>
            <a:chOff x="4506883" y="2453091"/>
            <a:chExt cx="4274953" cy="1282589"/>
          </a:xfrm>
        </p:grpSpPr>
        <p:cxnSp>
          <p:nvCxnSpPr>
            <p:cNvPr id="27" name="직선 연결선 116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5919803" y="3618850"/>
              <a:ext cx="2862033" cy="0"/>
            </a:xfrm>
            <a:prstGeom prst="line">
              <a:avLst/>
            </a:prstGeom>
            <a:noFill/>
            <a:ln w="19050">
              <a:solidFill>
                <a:schemeClr val="accent2">
                  <a:lumMod val="40000"/>
                  <a:lumOff val="60000"/>
                </a:schemeClr>
              </a:solidFill>
              <a:prstDash val="sysDot"/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任意多边形 28"/>
            <p:cNvSpPr/>
            <p:nvPr>
              <p:custDataLst>
                <p:tags r:id="rId11"/>
              </p:custDataLst>
            </p:nvPr>
          </p:nvSpPr>
          <p:spPr>
            <a:xfrm>
              <a:off x="4506883" y="2453091"/>
              <a:ext cx="1432604" cy="1282589"/>
            </a:xfrm>
            <a:custGeom>
              <a:avLst/>
              <a:gdLst>
                <a:gd name="connsiteX0" fmla="*/ 671492 w 1230136"/>
                <a:gd name="connsiteY0" fmla="*/ 0 h 1234126"/>
                <a:gd name="connsiteX1" fmla="*/ 702634 w 1230136"/>
                <a:gd name="connsiteY1" fmla="*/ 399 h 1234126"/>
                <a:gd name="connsiteX2" fmla="*/ 732861 w 1230136"/>
                <a:gd name="connsiteY2" fmla="*/ 3360 h 1234126"/>
                <a:gd name="connsiteX3" fmla="*/ 747318 w 1230136"/>
                <a:gd name="connsiteY3" fmla="*/ 4776 h 1234126"/>
                <a:gd name="connsiteX4" fmla="*/ 762239 w 1230136"/>
                <a:gd name="connsiteY4" fmla="*/ 8226 h 1234126"/>
                <a:gd name="connsiteX5" fmla="*/ 776631 w 1230136"/>
                <a:gd name="connsiteY5" fmla="*/ 10299 h 1234126"/>
                <a:gd name="connsiteX6" fmla="*/ 790109 w 1230136"/>
                <a:gd name="connsiteY6" fmla="*/ 14934 h 1234126"/>
                <a:gd name="connsiteX7" fmla="*/ 817786 w 1230136"/>
                <a:gd name="connsiteY7" fmla="*/ 23611 h 1234126"/>
                <a:gd name="connsiteX8" fmla="*/ 844549 w 1230136"/>
                <a:gd name="connsiteY8" fmla="*/ 34850 h 1234126"/>
                <a:gd name="connsiteX9" fmla="*/ 870462 w 1230136"/>
                <a:gd name="connsiteY9" fmla="*/ 47995 h 1234126"/>
                <a:gd name="connsiteX10" fmla="*/ 895589 w 1230136"/>
                <a:gd name="connsiteY10" fmla="*/ 62388 h 1234126"/>
                <a:gd name="connsiteX11" fmla="*/ 918423 w 1230136"/>
                <a:gd name="connsiteY11" fmla="*/ 79872 h 1234126"/>
                <a:gd name="connsiteX12" fmla="*/ 941850 w 1230136"/>
                <a:gd name="connsiteY12" fmla="*/ 98076 h 1234126"/>
                <a:gd name="connsiteX13" fmla="*/ 964427 w 1230136"/>
                <a:gd name="connsiteY13" fmla="*/ 118186 h 1234126"/>
                <a:gd name="connsiteX14" fmla="*/ 984904 w 1230136"/>
                <a:gd name="connsiteY14" fmla="*/ 139416 h 1234126"/>
                <a:gd name="connsiteX15" fmla="*/ 1005846 w 1230136"/>
                <a:gd name="connsiteY15" fmla="*/ 162680 h 1234126"/>
                <a:gd name="connsiteX16" fmla="*/ 1024687 w 1230136"/>
                <a:gd name="connsiteY16" fmla="*/ 187065 h 1234126"/>
                <a:gd name="connsiteX17" fmla="*/ 1043399 w 1230136"/>
                <a:gd name="connsiteY17" fmla="*/ 212762 h 1234126"/>
                <a:gd name="connsiteX18" fmla="*/ 1060733 w 1230136"/>
                <a:gd name="connsiteY18" fmla="*/ 238988 h 1234126"/>
                <a:gd name="connsiteX19" fmla="*/ 1077810 w 1230136"/>
                <a:gd name="connsiteY19" fmla="*/ 267840 h 1234126"/>
                <a:gd name="connsiteX20" fmla="*/ 1092980 w 1230136"/>
                <a:gd name="connsiteY20" fmla="*/ 295842 h 1234126"/>
                <a:gd name="connsiteX21" fmla="*/ 1107299 w 1230136"/>
                <a:gd name="connsiteY21" fmla="*/ 325750 h 1234126"/>
                <a:gd name="connsiteX22" fmla="*/ 1121555 w 1230136"/>
                <a:gd name="connsiteY22" fmla="*/ 356314 h 1234126"/>
                <a:gd name="connsiteX23" fmla="*/ 1135088 w 1230136"/>
                <a:gd name="connsiteY23" fmla="*/ 387470 h 1234126"/>
                <a:gd name="connsiteX24" fmla="*/ 1147244 w 1230136"/>
                <a:gd name="connsiteY24" fmla="*/ 419155 h 1234126"/>
                <a:gd name="connsiteX25" fmla="*/ 1158742 w 1230136"/>
                <a:gd name="connsiteY25" fmla="*/ 450775 h 1234126"/>
                <a:gd name="connsiteX26" fmla="*/ 1169454 w 1230136"/>
                <a:gd name="connsiteY26" fmla="*/ 483644 h 1234126"/>
                <a:gd name="connsiteX27" fmla="*/ 1178788 w 1230136"/>
                <a:gd name="connsiteY27" fmla="*/ 517040 h 1234126"/>
                <a:gd name="connsiteX28" fmla="*/ 1187401 w 1230136"/>
                <a:gd name="connsiteY28" fmla="*/ 551029 h 1234126"/>
                <a:gd name="connsiteX29" fmla="*/ 1196077 w 1230136"/>
                <a:gd name="connsiteY29" fmla="*/ 584362 h 1234126"/>
                <a:gd name="connsiteX30" fmla="*/ 1202783 w 1230136"/>
                <a:gd name="connsiteY30" fmla="*/ 617501 h 1234126"/>
                <a:gd name="connsiteX31" fmla="*/ 1209424 w 1230136"/>
                <a:gd name="connsiteY31" fmla="*/ 651297 h 1234126"/>
                <a:gd name="connsiteX32" fmla="*/ 1215472 w 1230136"/>
                <a:gd name="connsiteY32" fmla="*/ 684372 h 1234126"/>
                <a:gd name="connsiteX33" fmla="*/ 1219549 w 1230136"/>
                <a:gd name="connsiteY33" fmla="*/ 717254 h 1234126"/>
                <a:gd name="connsiteX34" fmla="*/ 1223626 w 1230136"/>
                <a:gd name="connsiteY34" fmla="*/ 750136 h 1234126"/>
                <a:gd name="connsiteX35" fmla="*/ 1226453 w 1230136"/>
                <a:gd name="connsiteY35" fmla="*/ 782232 h 1234126"/>
                <a:gd name="connsiteX36" fmla="*/ 1227966 w 1230136"/>
                <a:gd name="connsiteY36" fmla="*/ 814200 h 1234126"/>
                <a:gd name="connsiteX37" fmla="*/ 1230136 w 1230136"/>
                <a:gd name="connsiteY37" fmla="*/ 846232 h 1234126"/>
                <a:gd name="connsiteX38" fmla="*/ 1229341 w 1230136"/>
                <a:gd name="connsiteY38" fmla="*/ 874659 h 1234126"/>
                <a:gd name="connsiteX39" fmla="*/ 1227169 w 1230136"/>
                <a:gd name="connsiteY39" fmla="*/ 903614 h 1234126"/>
                <a:gd name="connsiteX40" fmla="*/ 1222560 w 1230136"/>
                <a:gd name="connsiteY40" fmla="*/ 930342 h 1234126"/>
                <a:gd name="connsiteX41" fmla="*/ 1216109 w 1230136"/>
                <a:gd name="connsiteY41" fmla="*/ 955564 h 1234126"/>
                <a:gd name="connsiteX42" fmla="*/ 1207687 w 1230136"/>
                <a:gd name="connsiteY42" fmla="*/ 980592 h 1234126"/>
                <a:gd name="connsiteX43" fmla="*/ 1198736 w 1230136"/>
                <a:gd name="connsiteY43" fmla="*/ 1004243 h 1234126"/>
                <a:gd name="connsiteX44" fmla="*/ 1186564 w 1230136"/>
                <a:gd name="connsiteY44" fmla="*/ 1026916 h 1234126"/>
                <a:gd name="connsiteX45" fmla="*/ 1172485 w 1230136"/>
                <a:gd name="connsiteY45" fmla="*/ 1048738 h 1234126"/>
                <a:gd name="connsiteX46" fmla="*/ 1157877 w 1230136"/>
                <a:gd name="connsiteY46" fmla="*/ 1069184 h 1234126"/>
                <a:gd name="connsiteX47" fmla="*/ 1142084 w 1230136"/>
                <a:gd name="connsiteY47" fmla="*/ 1088187 h 1234126"/>
                <a:gd name="connsiteX48" fmla="*/ 1123069 w 1230136"/>
                <a:gd name="connsiteY48" fmla="*/ 1106212 h 1234126"/>
                <a:gd name="connsiteX49" fmla="*/ 1104841 w 1230136"/>
                <a:gd name="connsiteY49" fmla="*/ 1122987 h 1234126"/>
                <a:gd name="connsiteX50" fmla="*/ 1083391 w 1230136"/>
                <a:gd name="connsiteY50" fmla="*/ 1138785 h 1234126"/>
                <a:gd name="connsiteX51" fmla="*/ 1062005 w 1230136"/>
                <a:gd name="connsiteY51" fmla="*/ 1153926 h 1234126"/>
                <a:gd name="connsiteX52" fmla="*/ 1038905 w 1230136"/>
                <a:gd name="connsiteY52" fmla="*/ 1166247 h 1234126"/>
                <a:gd name="connsiteX53" fmla="*/ 1015805 w 1230136"/>
                <a:gd name="connsiteY53" fmla="*/ 1178569 h 1234126"/>
                <a:gd name="connsiteX54" fmla="*/ 991519 w 1230136"/>
                <a:gd name="connsiteY54" fmla="*/ 1189448 h 1234126"/>
                <a:gd name="connsiteX55" fmla="*/ 965327 w 1230136"/>
                <a:gd name="connsiteY55" fmla="*/ 1199478 h 1234126"/>
                <a:gd name="connsiteX56" fmla="*/ 939920 w 1230136"/>
                <a:gd name="connsiteY56" fmla="*/ 1208259 h 1234126"/>
                <a:gd name="connsiteX57" fmla="*/ 912671 w 1230136"/>
                <a:gd name="connsiteY57" fmla="*/ 1215533 h 1234126"/>
                <a:gd name="connsiteX58" fmla="*/ 884892 w 1230136"/>
                <a:gd name="connsiteY58" fmla="*/ 1221430 h 1234126"/>
                <a:gd name="connsiteX59" fmla="*/ 856522 w 1230136"/>
                <a:gd name="connsiteY59" fmla="*/ 1226606 h 1234126"/>
                <a:gd name="connsiteX60" fmla="*/ 828937 w 1230136"/>
                <a:gd name="connsiteY60" fmla="*/ 1230533 h 1234126"/>
                <a:gd name="connsiteX61" fmla="*/ 799509 w 1230136"/>
                <a:gd name="connsiteY61" fmla="*/ 1232954 h 1234126"/>
                <a:gd name="connsiteX62" fmla="*/ 770867 w 1230136"/>
                <a:gd name="connsiteY62" fmla="*/ 1234126 h 1234126"/>
                <a:gd name="connsiteX63" fmla="*/ 741039 w 1230136"/>
                <a:gd name="connsiteY63" fmla="*/ 1233856 h 1234126"/>
                <a:gd name="connsiteX64" fmla="*/ 711276 w 1230136"/>
                <a:gd name="connsiteY64" fmla="*/ 1232930 h 1234126"/>
                <a:gd name="connsiteX65" fmla="*/ 681577 w 1230136"/>
                <a:gd name="connsiteY65" fmla="*/ 1231346 h 1234126"/>
                <a:gd name="connsiteX66" fmla="*/ 652792 w 1230136"/>
                <a:gd name="connsiteY66" fmla="*/ 1227201 h 1234126"/>
                <a:gd name="connsiteX67" fmla="*/ 623414 w 1230136"/>
                <a:gd name="connsiteY67" fmla="*/ 1222335 h 1234126"/>
                <a:gd name="connsiteX68" fmla="*/ 594230 w 1230136"/>
                <a:gd name="connsiteY68" fmla="*/ 1215499 h 1234126"/>
                <a:gd name="connsiteX69" fmla="*/ 565045 w 1230136"/>
                <a:gd name="connsiteY69" fmla="*/ 1208663 h 1234126"/>
                <a:gd name="connsiteX70" fmla="*/ 506405 w 1230136"/>
                <a:gd name="connsiteY70" fmla="*/ 1190987 h 1234126"/>
                <a:gd name="connsiteX71" fmla="*/ 448550 w 1230136"/>
                <a:gd name="connsiteY71" fmla="*/ 1172062 h 1234126"/>
                <a:gd name="connsiteX72" fmla="*/ 421066 w 1230136"/>
                <a:gd name="connsiteY72" fmla="*/ 1161415 h 1234126"/>
                <a:gd name="connsiteX73" fmla="*/ 393582 w 1230136"/>
                <a:gd name="connsiteY73" fmla="*/ 1150768 h 1234126"/>
                <a:gd name="connsiteX74" fmla="*/ 365569 w 1230136"/>
                <a:gd name="connsiteY74" fmla="*/ 1138743 h 1234126"/>
                <a:gd name="connsiteX75" fmla="*/ 339592 w 1230136"/>
                <a:gd name="connsiteY75" fmla="*/ 1126255 h 1234126"/>
                <a:gd name="connsiteX76" fmla="*/ 313614 w 1230136"/>
                <a:gd name="connsiteY76" fmla="*/ 1113767 h 1234126"/>
                <a:gd name="connsiteX77" fmla="*/ 288359 w 1230136"/>
                <a:gd name="connsiteY77" fmla="*/ 1100686 h 1234126"/>
                <a:gd name="connsiteX78" fmla="*/ 263824 w 1230136"/>
                <a:gd name="connsiteY78" fmla="*/ 1087014 h 1234126"/>
                <a:gd name="connsiteX79" fmla="*/ 239418 w 1230136"/>
                <a:gd name="connsiteY79" fmla="*/ 1072028 h 1234126"/>
                <a:gd name="connsiteX80" fmla="*/ 216984 w 1230136"/>
                <a:gd name="connsiteY80" fmla="*/ 1057235 h 1234126"/>
                <a:gd name="connsiteX81" fmla="*/ 195271 w 1230136"/>
                <a:gd name="connsiteY81" fmla="*/ 1041850 h 1234126"/>
                <a:gd name="connsiteX82" fmla="*/ 173687 w 1230136"/>
                <a:gd name="connsiteY82" fmla="*/ 1025152 h 1234126"/>
                <a:gd name="connsiteX83" fmla="*/ 153481 w 1230136"/>
                <a:gd name="connsiteY83" fmla="*/ 1007926 h 1234126"/>
                <a:gd name="connsiteX84" fmla="*/ 134654 w 1230136"/>
                <a:gd name="connsiteY84" fmla="*/ 990172 h 1234126"/>
                <a:gd name="connsiteX85" fmla="*/ 116420 w 1230136"/>
                <a:gd name="connsiteY85" fmla="*/ 973139 h 1234126"/>
                <a:gd name="connsiteX86" fmla="*/ 99757 w 1230136"/>
                <a:gd name="connsiteY86" fmla="*/ 953609 h 1234126"/>
                <a:gd name="connsiteX87" fmla="*/ 83880 w 1230136"/>
                <a:gd name="connsiteY87" fmla="*/ 932829 h 1234126"/>
                <a:gd name="connsiteX88" fmla="*/ 68595 w 1230136"/>
                <a:gd name="connsiteY88" fmla="*/ 912771 h 1234126"/>
                <a:gd name="connsiteX89" fmla="*/ 56068 w 1230136"/>
                <a:gd name="connsiteY89" fmla="*/ 891656 h 1234126"/>
                <a:gd name="connsiteX90" fmla="*/ 43605 w 1230136"/>
                <a:gd name="connsiteY90" fmla="*/ 869886 h 1234126"/>
                <a:gd name="connsiteX91" fmla="*/ 32585 w 1230136"/>
                <a:gd name="connsiteY91" fmla="*/ 846930 h 1234126"/>
                <a:gd name="connsiteX92" fmla="*/ 24322 w 1230136"/>
                <a:gd name="connsiteY92" fmla="*/ 822919 h 1234126"/>
                <a:gd name="connsiteX93" fmla="*/ 15402 w 1230136"/>
                <a:gd name="connsiteY93" fmla="*/ 798844 h 1234126"/>
                <a:gd name="connsiteX94" fmla="*/ 9961 w 1230136"/>
                <a:gd name="connsiteY94" fmla="*/ 773120 h 1234126"/>
                <a:gd name="connsiteX95" fmla="*/ 4583 w 1230136"/>
                <a:gd name="connsiteY95" fmla="*/ 746740 h 1234126"/>
                <a:gd name="connsiteX96" fmla="*/ 2556 w 1230136"/>
                <a:gd name="connsiteY96" fmla="*/ 720025 h 1234126"/>
                <a:gd name="connsiteX97" fmla="*/ 0 w 1230136"/>
                <a:gd name="connsiteY97" fmla="*/ 691933 h 1234126"/>
                <a:gd name="connsiteX98" fmla="*/ 795 w 1230136"/>
                <a:gd name="connsiteY98" fmla="*/ 663505 h 1234126"/>
                <a:gd name="connsiteX99" fmla="*/ 3160 w 1230136"/>
                <a:gd name="connsiteY99" fmla="*/ 632580 h 1234126"/>
                <a:gd name="connsiteX100" fmla="*/ 6969 w 1230136"/>
                <a:gd name="connsiteY100" fmla="*/ 600471 h 1234126"/>
                <a:gd name="connsiteX101" fmla="*/ 13406 w 1230136"/>
                <a:gd name="connsiteY101" fmla="*/ 568619 h 1234126"/>
                <a:gd name="connsiteX102" fmla="*/ 22471 w 1230136"/>
                <a:gd name="connsiteY102" fmla="*/ 537024 h 1234126"/>
                <a:gd name="connsiteX103" fmla="*/ 32258 w 1230136"/>
                <a:gd name="connsiteY103" fmla="*/ 504837 h 1234126"/>
                <a:gd name="connsiteX104" fmla="*/ 44609 w 1230136"/>
                <a:gd name="connsiteY104" fmla="*/ 473565 h 1234126"/>
                <a:gd name="connsiteX105" fmla="*/ 58210 w 1230136"/>
                <a:gd name="connsiteY105" fmla="*/ 443077 h 1234126"/>
                <a:gd name="connsiteX106" fmla="*/ 74504 w 1230136"/>
                <a:gd name="connsiteY106" fmla="*/ 412191 h 1234126"/>
                <a:gd name="connsiteX107" fmla="*/ 92048 w 1230136"/>
                <a:gd name="connsiteY107" fmla="*/ 382090 h 1234126"/>
                <a:gd name="connsiteX108" fmla="*/ 110906 w 1230136"/>
                <a:gd name="connsiteY108" fmla="*/ 352117 h 1234126"/>
                <a:gd name="connsiteX109" fmla="*/ 131607 w 1230136"/>
                <a:gd name="connsiteY109" fmla="*/ 323651 h 1234126"/>
                <a:gd name="connsiteX110" fmla="*/ 152900 w 1230136"/>
                <a:gd name="connsiteY110" fmla="*/ 295906 h 1234126"/>
                <a:gd name="connsiteX111" fmla="*/ 175508 w 1230136"/>
                <a:gd name="connsiteY111" fmla="*/ 268289 h 1234126"/>
                <a:gd name="connsiteX112" fmla="*/ 199958 w 1230136"/>
                <a:gd name="connsiteY112" fmla="*/ 242179 h 1234126"/>
                <a:gd name="connsiteX113" fmla="*/ 225066 w 1230136"/>
                <a:gd name="connsiteY113" fmla="*/ 216133 h 1234126"/>
                <a:gd name="connsiteX114" fmla="*/ 251359 w 1230136"/>
                <a:gd name="connsiteY114" fmla="*/ 191530 h 1234126"/>
                <a:gd name="connsiteX115" fmla="*/ 278838 w 1230136"/>
                <a:gd name="connsiteY115" fmla="*/ 168368 h 1234126"/>
                <a:gd name="connsiteX116" fmla="*/ 306188 w 1230136"/>
                <a:gd name="connsiteY116" fmla="*/ 146519 h 1234126"/>
                <a:gd name="connsiteX117" fmla="*/ 334131 w 1230136"/>
                <a:gd name="connsiteY117" fmla="*/ 125391 h 1234126"/>
                <a:gd name="connsiteX118" fmla="*/ 363917 w 1230136"/>
                <a:gd name="connsiteY118" fmla="*/ 105770 h 1234126"/>
                <a:gd name="connsiteX119" fmla="*/ 393574 w 1230136"/>
                <a:gd name="connsiteY119" fmla="*/ 87462 h 1234126"/>
                <a:gd name="connsiteX120" fmla="*/ 423696 w 1230136"/>
                <a:gd name="connsiteY120" fmla="*/ 71188 h 1234126"/>
                <a:gd name="connsiteX121" fmla="*/ 455002 w 1230136"/>
                <a:gd name="connsiteY121" fmla="*/ 56356 h 1234126"/>
                <a:gd name="connsiteX122" fmla="*/ 484931 w 1230136"/>
                <a:gd name="connsiteY122" fmla="*/ 42052 h 1234126"/>
                <a:gd name="connsiteX123" fmla="*/ 517230 w 1230136"/>
                <a:gd name="connsiteY123" fmla="*/ 30631 h 1234126"/>
                <a:gd name="connsiteX124" fmla="*/ 548087 w 1230136"/>
                <a:gd name="connsiteY124" fmla="*/ 20396 h 1234126"/>
                <a:gd name="connsiteX125" fmla="*/ 579344 w 1230136"/>
                <a:gd name="connsiteY125" fmla="*/ 12851 h 1234126"/>
                <a:gd name="connsiteX126" fmla="*/ 610407 w 1230136"/>
                <a:gd name="connsiteY126" fmla="*/ 7275 h 1234126"/>
                <a:gd name="connsiteX127" fmla="*/ 641407 w 1230136"/>
                <a:gd name="connsiteY127" fmla="*/ 2357 h 123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230136" h="1234126">
                  <a:moveTo>
                    <a:pt x="671492" y="0"/>
                  </a:moveTo>
                  <a:lnTo>
                    <a:pt x="702634" y="399"/>
                  </a:lnTo>
                  <a:lnTo>
                    <a:pt x="732861" y="3360"/>
                  </a:lnTo>
                  <a:lnTo>
                    <a:pt x="747318" y="4776"/>
                  </a:lnTo>
                  <a:lnTo>
                    <a:pt x="762239" y="8226"/>
                  </a:lnTo>
                  <a:lnTo>
                    <a:pt x="776631" y="10299"/>
                  </a:lnTo>
                  <a:lnTo>
                    <a:pt x="790109" y="14934"/>
                  </a:lnTo>
                  <a:lnTo>
                    <a:pt x="817786" y="23611"/>
                  </a:lnTo>
                  <a:lnTo>
                    <a:pt x="844549" y="34850"/>
                  </a:lnTo>
                  <a:lnTo>
                    <a:pt x="870462" y="47995"/>
                  </a:lnTo>
                  <a:lnTo>
                    <a:pt x="895589" y="62388"/>
                  </a:lnTo>
                  <a:lnTo>
                    <a:pt x="918423" y="79872"/>
                  </a:lnTo>
                  <a:lnTo>
                    <a:pt x="941850" y="98076"/>
                  </a:lnTo>
                  <a:lnTo>
                    <a:pt x="964427" y="118186"/>
                  </a:lnTo>
                  <a:lnTo>
                    <a:pt x="984904" y="139416"/>
                  </a:lnTo>
                  <a:lnTo>
                    <a:pt x="1005846" y="162680"/>
                  </a:lnTo>
                  <a:lnTo>
                    <a:pt x="1024687" y="187065"/>
                  </a:lnTo>
                  <a:lnTo>
                    <a:pt x="1043399" y="212762"/>
                  </a:lnTo>
                  <a:lnTo>
                    <a:pt x="1060733" y="238988"/>
                  </a:lnTo>
                  <a:lnTo>
                    <a:pt x="1077810" y="267840"/>
                  </a:lnTo>
                  <a:lnTo>
                    <a:pt x="1092980" y="295842"/>
                  </a:lnTo>
                  <a:lnTo>
                    <a:pt x="1107299" y="325750"/>
                  </a:lnTo>
                  <a:lnTo>
                    <a:pt x="1121555" y="356314"/>
                  </a:lnTo>
                  <a:lnTo>
                    <a:pt x="1135088" y="387470"/>
                  </a:lnTo>
                  <a:lnTo>
                    <a:pt x="1147244" y="419155"/>
                  </a:lnTo>
                  <a:lnTo>
                    <a:pt x="1158742" y="450775"/>
                  </a:lnTo>
                  <a:lnTo>
                    <a:pt x="1169454" y="483644"/>
                  </a:lnTo>
                  <a:lnTo>
                    <a:pt x="1178788" y="517040"/>
                  </a:lnTo>
                  <a:lnTo>
                    <a:pt x="1187401" y="551029"/>
                  </a:lnTo>
                  <a:lnTo>
                    <a:pt x="1196077" y="584362"/>
                  </a:lnTo>
                  <a:lnTo>
                    <a:pt x="1202783" y="617501"/>
                  </a:lnTo>
                  <a:lnTo>
                    <a:pt x="1209424" y="651297"/>
                  </a:lnTo>
                  <a:lnTo>
                    <a:pt x="1215472" y="684372"/>
                  </a:lnTo>
                  <a:lnTo>
                    <a:pt x="1219549" y="717254"/>
                  </a:lnTo>
                  <a:lnTo>
                    <a:pt x="1223626" y="750136"/>
                  </a:lnTo>
                  <a:lnTo>
                    <a:pt x="1226453" y="782232"/>
                  </a:lnTo>
                  <a:lnTo>
                    <a:pt x="1227966" y="814200"/>
                  </a:lnTo>
                  <a:lnTo>
                    <a:pt x="1230136" y="846232"/>
                  </a:lnTo>
                  <a:lnTo>
                    <a:pt x="1229341" y="874659"/>
                  </a:lnTo>
                  <a:lnTo>
                    <a:pt x="1227169" y="903614"/>
                  </a:lnTo>
                  <a:lnTo>
                    <a:pt x="1222560" y="930342"/>
                  </a:lnTo>
                  <a:lnTo>
                    <a:pt x="1216109" y="955564"/>
                  </a:lnTo>
                  <a:lnTo>
                    <a:pt x="1207687" y="980592"/>
                  </a:lnTo>
                  <a:lnTo>
                    <a:pt x="1198736" y="1004243"/>
                  </a:lnTo>
                  <a:lnTo>
                    <a:pt x="1186564" y="1026916"/>
                  </a:lnTo>
                  <a:lnTo>
                    <a:pt x="1172485" y="1048738"/>
                  </a:lnTo>
                  <a:lnTo>
                    <a:pt x="1157877" y="1069184"/>
                  </a:lnTo>
                  <a:lnTo>
                    <a:pt x="1142084" y="1088187"/>
                  </a:lnTo>
                  <a:lnTo>
                    <a:pt x="1123069" y="1106212"/>
                  </a:lnTo>
                  <a:lnTo>
                    <a:pt x="1104841" y="1122987"/>
                  </a:lnTo>
                  <a:lnTo>
                    <a:pt x="1083391" y="1138785"/>
                  </a:lnTo>
                  <a:lnTo>
                    <a:pt x="1062005" y="1153926"/>
                  </a:lnTo>
                  <a:lnTo>
                    <a:pt x="1038905" y="1166247"/>
                  </a:lnTo>
                  <a:lnTo>
                    <a:pt x="1015805" y="1178569"/>
                  </a:lnTo>
                  <a:lnTo>
                    <a:pt x="991519" y="1189448"/>
                  </a:lnTo>
                  <a:lnTo>
                    <a:pt x="965327" y="1199478"/>
                  </a:lnTo>
                  <a:lnTo>
                    <a:pt x="939920" y="1208259"/>
                  </a:lnTo>
                  <a:lnTo>
                    <a:pt x="912671" y="1215533"/>
                  </a:lnTo>
                  <a:lnTo>
                    <a:pt x="884892" y="1221430"/>
                  </a:lnTo>
                  <a:lnTo>
                    <a:pt x="856522" y="1226606"/>
                  </a:lnTo>
                  <a:lnTo>
                    <a:pt x="828937" y="1230533"/>
                  </a:lnTo>
                  <a:lnTo>
                    <a:pt x="799509" y="1232954"/>
                  </a:lnTo>
                  <a:lnTo>
                    <a:pt x="770867" y="1234126"/>
                  </a:lnTo>
                  <a:lnTo>
                    <a:pt x="741039" y="1233856"/>
                  </a:lnTo>
                  <a:lnTo>
                    <a:pt x="711276" y="1232930"/>
                  </a:lnTo>
                  <a:lnTo>
                    <a:pt x="681577" y="1231346"/>
                  </a:lnTo>
                  <a:lnTo>
                    <a:pt x="652792" y="1227201"/>
                  </a:lnTo>
                  <a:lnTo>
                    <a:pt x="623414" y="1222335"/>
                  </a:lnTo>
                  <a:lnTo>
                    <a:pt x="594230" y="1215499"/>
                  </a:lnTo>
                  <a:lnTo>
                    <a:pt x="565045" y="1208663"/>
                  </a:lnTo>
                  <a:lnTo>
                    <a:pt x="506405" y="1190987"/>
                  </a:lnTo>
                  <a:lnTo>
                    <a:pt x="448550" y="1172062"/>
                  </a:lnTo>
                  <a:lnTo>
                    <a:pt x="421066" y="1161415"/>
                  </a:lnTo>
                  <a:lnTo>
                    <a:pt x="393582" y="1150768"/>
                  </a:lnTo>
                  <a:lnTo>
                    <a:pt x="365569" y="1138743"/>
                  </a:lnTo>
                  <a:lnTo>
                    <a:pt x="339592" y="1126255"/>
                  </a:lnTo>
                  <a:lnTo>
                    <a:pt x="313614" y="1113767"/>
                  </a:lnTo>
                  <a:lnTo>
                    <a:pt x="288359" y="1100686"/>
                  </a:lnTo>
                  <a:lnTo>
                    <a:pt x="263824" y="1087014"/>
                  </a:lnTo>
                  <a:lnTo>
                    <a:pt x="239418" y="1072028"/>
                  </a:lnTo>
                  <a:lnTo>
                    <a:pt x="216984" y="1057235"/>
                  </a:lnTo>
                  <a:lnTo>
                    <a:pt x="195271" y="1041850"/>
                  </a:lnTo>
                  <a:lnTo>
                    <a:pt x="173687" y="1025152"/>
                  </a:lnTo>
                  <a:lnTo>
                    <a:pt x="153481" y="1007926"/>
                  </a:lnTo>
                  <a:lnTo>
                    <a:pt x="134654" y="990172"/>
                  </a:lnTo>
                  <a:lnTo>
                    <a:pt x="116420" y="973139"/>
                  </a:lnTo>
                  <a:lnTo>
                    <a:pt x="99757" y="953609"/>
                  </a:lnTo>
                  <a:lnTo>
                    <a:pt x="83880" y="932829"/>
                  </a:lnTo>
                  <a:lnTo>
                    <a:pt x="68595" y="912771"/>
                  </a:lnTo>
                  <a:lnTo>
                    <a:pt x="56068" y="891656"/>
                  </a:lnTo>
                  <a:lnTo>
                    <a:pt x="43605" y="869886"/>
                  </a:lnTo>
                  <a:lnTo>
                    <a:pt x="32585" y="846930"/>
                  </a:lnTo>
                  <a:lnTo>
                    <a:pt x="24322" y="822919"/>
                  </a:lnTo>
                  <a:lnTo>
                    <a:pt x="15402" y="798844"/>
                  </a:lnTo>
                  <a:lnTo>
                    <a:pt x="9961" y="773120"/>
                  </a:lnTo>
                  <a:lnTo>
                    <a:pt x="4583" y="746740"/>
                  </a:lnTo>
                  <a:lnTo>
                    <a:pt x="2556" y="720025"/>
                  </a:lnTo>
                  <a:lnTo>
                    <a:pt x="0" y="691933"/>
                  </a:lnTo>
                  <a:lnTo>
                    <a:pt x="795" y="663505"/>
                  </a:lnTo>
                  <a:lnTo>
                    <a:pt x="3160" y="632580"/>
                  </a:lnTo>
                  <a:lnTo>
                    <a:pt x="6969" y="600471"/>
                  </a:lnTo>
                  <a:lnTo>
                    <a:pt x="13406" y="568619"/>
                  </a:lnTo>
                  <a:lnTo>
                    <a:pt x="22471" y="537024"/>
                  </a:lnTo>
                  <a:lnTo>
                    <a:pt x="32258" y="504837"/>
                  </a:lnTo>
                  <a:lnTo>
                    <a:pt x="44609" y="473565"/>
                  </a:lnTo>
                  <a:lnTo>
                    <a:pt x="58210" y="443077"/>
                  </a:lnTo>
                  <a:lnTo>
                    <a:pt x="74504" y="412191"/>
                  </a:lnTo>
                  <a:lnTo>
                    <a:pt x="92048" y="382090"/>
                  </a:lnTo>
                  <a:lnTo>
                    <a:pt x="110906" y="352117"/>
                  </a:lnTo>
                  <a:lnTo>
                    <a:pt x="131607" y="323651"/>
                  </a:lnTo>
                  <a:lnTo>
                    <a:pt x="152900" y="295906"/>
                  </a:lnTo>
                  <a:lnTo>
                    <a:pt x="175508" y="268289"/>
                  </a:lnTo>
                  <a:lnTo>
                    <a:pt x="199958" y="242179"/>
                  </a:lnTo>
                  <a:lnTo>
                    <a:pt x="225066" y="216133"/>
                  </a:lnTo>
                  <a:lnTo>
                    <a:pt x="251359" y="191530"/>
                  </a:lnTo>
                  <a:lnTo>
                    <a:pt x="278838" y="168368"/>
                  </a:lnTo>
                  <a:lnTo>
                    <a:pt x="306188" y="146519"/>
                  </a:lnTo>
                  <a:lnTo>
                    <a:pt x="334131" y="125391"/>
                  </a:lnTo>
                  <a:lnTo>
                    <a:pt x="363917" y="105770"/>
                  </a:lnTo>
                  <a:lnTo>
                    <a:pt x="393574" y="87462"/>
                  </a:lnTo>
                  <a:lnTo>
                    <a:pt x="423696" y="71188"/>
                  </a:lnTo>
                  <a:lnTo>
                    <a:pt x="455002" y="56356"/>
                  </a:lnTo>
                  <a:lnTo>
                    <a:pt x="484931" y="42052"/>
                  </a:lnTo>
                  <a:lnTo>
                    <a:pt x="517230" y="30631"/>
                  </a:lnTo>
                  <a:lnTo>
                    <a:pt x="548087" y="20396"/>
                  </a:lnTo>
                  <a:lnTo>
                    <a:pt x="579344" y="12851"/>
                  </a:lnTo>
                  <a:lnTo>
                    <a:pt x="610407" y="7275"/>
                  </a:lnTo>
                  <a:lnTo>
                    <a:pt x="641407" y="235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行为</a:t>
              </a:r>
              <a:endParaRPr lang="zh-CN" alt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+mj-lt"/>
                  <a:ea typeface="+mj-ea"/>
                  <a:cs typeface="+mj-cs"/>
                  <a:sym typeface="Arial" panose="020B0604020202020204" pitchFamily="34" charset="0"/>
                </a:rPr>
                <a:t>观测熵</a:t>
              </a:r>
              <a:endParaRPr lang="zh-CN" alt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对象 -2147482503"/>
          <p:cNvGraphicFramePr>
            <a:graphicFrameLocks noChangeAspect="1"/>
          </p:cNvGraphicFramePr>
          <p:nvPr/>
        </p:nvGraphicFramePr>
        <p:xfrm>
          <a:off x="407035" y="2629535"/>
          <a:ext cx="3494405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2755900" imgH="381000" progId="Equation.KSEE3">
                  <p:embed/>
                </p:oleObj>
              </mc:Choice>
              <mc:Fallback>
                <p:oleObj name="" r:id="rId12" imgW="2755900" imgH="381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7035" y="2629535"/>
                        <a:ext cx="3494405" cy="483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502"/>
          <p:cNvGraphicFramePr>
            <a:graphicFrameLocks noChangeAspect="1"/>
          </p:cNvGraphicFramePr>
          <p:nvPr/>
        </p:nvGraphicFramePr>
        <p:xfrm>
          <a:off x="5433060" y="3549650"/>
          <a:ext cx="3608070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4" imgW="2768600" imgH="381000" progId="Equation.KSEE3">
                  <p:embed/>
                </p:oleObj>
              </mc:Choice>
              <mc:Fallback>
                <p:oleObj name="" r:id="rId14" imgW="2768600" imgH="381000" progId="Equation.KSEE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33060" y="3549650"/>
                        <a:ext cx="3608070" cy="496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8362315" cy="5655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整体表现预测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16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粒度粗糙</a:t>
            </a:r>
            <a:endParaRPr lang="zh-CN" altLang="en-US" sz="216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单个课程独立建模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16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数据量限制</a:t>
            </a:r>
            <a:endParaRPr lang="zh-CN" altLang="en-US" sz="216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16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重复繁琐</a:t>
            </a:r>
            <a:endParaRPr lang="zh-CN" altLang="en-US" sz="216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5458460" cy="691515"/>
            <a:chOff x="4482913" y="2556936"/>
            <a:chExt cx="5803476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945"/>
              <a:ext cx="563893" cy="479501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6652" y="2556936"/>
              <a:ext cx="5239737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异常表现预测 </a:t>
              </a:r>
              <a:r>
                <a:rPr lang="en-US" altLang="zh-CN" sz="2800" b="1" dirty="0" smtClean="0">
                  <a:latin typeface="宋体" panose="02010600030101010101" pitchFamily="2" charset="-122"/>
                </a:rPr>
                <a:t>- 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单任务</a:t>
              </a:r>
              <a:endParaRPr lang="zh-CN" altLang="en-US" sz="2800" b="1" dirty="0" smtClean="0">
                <a:latin typeface="宋体" panose="02010600030101010101" pitchFamily="2" charset="-122"/>
              </a:endParaRPr>
            </a:p>
          </p:txBody>
        </p: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4577080" cy="691515"/>
            <a:chOff x="4482913" y="2556936"/>
            <a:chExt cx="4966323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790"/>
              <a:ext cx="563194" cy="479812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7204" y="2556936"/>
              <a:ext cx="4402032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异常表现预测 </a:t>
              </a:r>
              <a:r>
                <a:rPr lang="en-US" altLang="zh-CN" sz="2800" b="1" dirty="0" smtClean="0">
                  <a:latin typeface="宋体" panose="02010600030101010101" pitchFamily="2" charset="-122"/>
                </a:rPr>
                <a:t>- 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多任务</a:t>
              </a:r>
              <a:endParaRPr lang="zh-CN" altLang="en-US" sz="2800" b="1" dirty="0" smtClean="0">
                <a:latin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r="435"/>
          <a:stretch>
            <a:fillRect/>
          </a:stretch>
        </p:blipFill>
        <p:spPr>
          <a:xfrm>
            <a:off x="969645" y="2051050"/>
            <a:ext cx="7263130" cy="2984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8362315" cy="5655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正则化多任务模型</a:t>
            </a:r>
            <a:endParaRPr lang="zh-CN" altLang="en-US" sz="216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200000"/>
              </a:lnSpc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buNone/>
            </a:pPr>
            <a:endParaRPr lang="zh-CN" altLang="en-US" sz="194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5458460" cy="691515"/>
            <a:chOff x="4482913" y="2556936"/>
            <a:chExt cx="5803476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945"/>
              <a:ext cx="563893" cy="479501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6652" y="2556936"/>
              <a:ext cx="5239737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异常表现预测 </a:t>
              </a:r>
              <a:r>
                <a:rPr lang="en-US" altLang="zh-CN" sz="2800" b="1" dirty="0" smtClean="0">
                  <a:latin typeface="宋体" panose="02010600030101010101" pitchFamily="2" charset="-122"/>
                </a:rPr>
                <a:t>- 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多任务</a:t>
              </a:r>
              <a:endParaRPr lang="zh-CN" altLang="en-US" sz="2800" b="1" dirty="0" smtClean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6940" y="3726815"/>
          <a:ext cx="160274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736600" imgH="228600" progId="Equation.KSEE3">
                  <p:embed/>
                </p:oleObj>
              </mc:Choice>
              <mc:Fallback>
                <p:oleObj name="" r:id="rId6" imgW="7366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56940" y="3726815"/>
                        <a:ext cx="1602740" cy="4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2130" y="4290695"/>
          <a:ext cx="541782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2552700" imgH="241300" progId="Equation.KSEE3">
                  <p:embed/>
                </p:oleObj>
              </mc:Choice>
              <mc:Fallback>
                <p:oleObj name="" r:id="rId8" imgW="25527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02130" y="4290695"/>
                        <a:ext cx="541782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493"/>
          <p:cNvGraphicFramePr>
            <a:graphicFrameLocks noChangeAspect="1"/>
          </p:cNvGraphicFramePr>
          <p:nvPr/>
        </p:nvGraphicFramePr>
        <p:xfrm>
          <a:off x="1619250" y="2605405"/>
          <a:ext cx="590169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2679700" imgH="368300" progId="Equation.KSEE3">
                  <p:embed/>
                </p:oleObj>
              </mc:Choice>
              <mc:Fallback>
                <p:oleObj name="" r:id="rId10" imgW="2679700" imgH="368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9250" y="2605405"/>
                        <a:ext cx="590169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Experiments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5278755" cy="56553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实验数据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zh-CN" sz="216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2015</a:t>
            </a:r>
            <a:r>
              <a:rPr lang="zh-CN" altLang="en-US" sz="216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年春季学期科大计算机学院本科生的校园数据与成绩数据</a:t>
            </a:r>
            <a:endParaRPr lang="zh-CN" altLang="en-US" sz="2160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16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匿名化处理</a:t>
            </a:r>
            <a:endParaRPr lang="zh-CN" altLang="en-US" sz="216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预处理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zh-CN" sz="216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SMOTE</a:t>
            </a:r>
            <a:endParaRPr lang="zh-CN" altLang="en-US" sz="216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5458460" cy="691515"/>
            <a:chOff x="4482913" y="2556936"/>
            <a:chExt cx="5803476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945"/>
              <a:ext cx="563893" cy="479501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6652" y="2556936"/>
              <a:ext cx="5239737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实验设置</a:t>
              </a:r>
              <a:endParaRPr lang="zh-CN" altLang="en-US" sz="2800" b="1" dirty="0" smtClean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5568315" y="2143125"/>
          <a:ext cx="3224530" cy="1524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83715"/>
                <a:gridCol w="1440815"/>
              </a:tblGrid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数据特征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7797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记录数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课程数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挂科人数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302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224138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t" anchorCtr="0"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Experiments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7462520" cy="56553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16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参数选择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网格搜索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交叉验证</a:t>
            </a: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模型评价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70%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训练集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+ 30%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测试集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Accuracy; Precision; Recall; F1.Score; ROC&amp;&amp;AUC</a:t>
            </a: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en-US" altLang="zh-CN" sz="216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5458460" cy="691515"/>
            <a:chOff x="4482913" y="2556936"/>
            <a:chExt cx="5803476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945"/>
              <a:ext cx="563893" cy="479501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6652" y="2556936"/>
              <a:ext cx="5239737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实验设置</a:t>
              </a:r>
              <a:endParaRPr lang="zh-CN" altLang="en-US" sz="2800" b="1" dirty="0" smtClean="0">
                <a:latin typeface="宋体" panose="02010600030101010101" pitchFamily="2" charset="-122"/>
              </a:endParaRPr>
            </a:p>
          </p:txBody>
        </p: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Experiments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4881245" cy="53111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Logistic Regression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zh-CN" sz="216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</a:t>
            </a:r>
            <a:endParaRPr lang="zh-CN" altLang="en-US" sz="216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SVM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zh-CN" sz="216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RBF kernel,                        </a:t>
            </a:r>
            <a:endParaRPr lang="zh-CN" altLang="en-US" sz="216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Random Forests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zh-CN" sz="216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entropy, 100 decision trees</a:t>
            </a:r>
            <a:endParaRPr lang="zh-CN" altLang="en-US" sz="216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5458460" cy="691515"/>
            <a:chOff x="4482913" y="2556936"/>
            <a:chExt cx="5803476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945"/>
              <a:ext cx="563893" cy="479501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6652" y="2556936"/>
              <a:ext cx="5239737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单任务学习结果</a:t>
              </a:r>
              <a:endParaRPr lang="en-US" altLang="zh-CN" sz="2800" b="1" dirty="0" smtClean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9905" y="3418205"/>
          <a:ext cx="1758315" cy="36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6" imgW="990600" imgH="203200" progId="Equation.KSEE3">
                  <p:embed/>
                </p:oleObj>
              </mc:Choice>
              <mc:Fallback>
                <p:oleObj name="" r:id="rId6" imgW="9906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9905" y="3418205"/>
                        <a:ext cx="1758315" cy="36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0195" y="2317750"/>
          <a:ext cx="101155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8" imgW="495300" imgH="215900" progId="Equation.KSEE3">
                  <p:embed/>
                </p:oleObj>
              </mc:Choice>
              <mc:Fallback>
                <p:oleObj name="" r:id="rId8" imgW="4953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60195" y="2317750"/>
                        <a:ext cx="101155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1570" y="1589405"/>
            <a:ext cx="3853180" cy="300863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Experiments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4533265" cy="53111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多任务模型参数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5458460" cy="691515"/>
            <a:chOff x="4482913" y="2556936"/>
            <a:chExt cx="5803476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945"/>
              <a:ext cx="563893" cy="479501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6652" y="2556936"/>
              <a:ext cx="5239737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多任务</a:t>
              </a:r>
              <a:r>
                <a:rPr lang="en-US" altLang="zh-CN" sz="2800" b="1" dirty="0" smtClean="0">
                  <a:latin typeface="宋体" panose="02010600030101010101" pitchFamily="2" charset="-122"/>
                </a:rPr>
                <a:t>vs.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单任务</a:t>
              </a:r>
              <a:endParaRPr lang="zh-CN" altLang="en-US" sz="2800" b="1" dirty="0" smtClean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1539875" y="3077845"/>
          <a:ext cx="6133465" cy="1524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81480"/>
                <a:gridCol w="1097280"/>
                <a:gridCol w="1128395"/>
                <a:gridCol w="1118235"/>
                <a:gridCol w="110807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Model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Accuracy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Precision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Recall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F1.Score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Logistic regression</a:t>
                      </a:r>
                      <a:endParaRPr lang="zh-CN" altLang="en-US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0.84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0.74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0.82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0.83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SVM(RBF kernel)</a:t>
                      </a:r>
                      <a:endParaRPr lang="zh-CN" altLang="en-US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0.90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0.90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0.93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0.91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Times New Roman" panose="02020603050405020304" pitchFamily="18" charset="0"/>
                        </a:rPr>
                        <a:t>Random Forest</a:t>
                      </a:r>
                      <a:endParaRPr lang="zh-CN" altLang="en-US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0.87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1.00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0.75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0.86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MTL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0.95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0.92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0.98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0.94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1160" y="2349500"/>
          <a:ext cx="279209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6" imgW="1422400" imgH="215900" progId="Equation.KSEE3">
                  <p:embed/>
                </p:oleObj>
              </mc:Choice>
              <mc:Fallback>
                <p:oleObj name="" r:id="rId6" imgW="1422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1160" y="2349500"/>
                        <a:ext cx="2792095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Background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学习表现</a:t>
            </a:r>
            <a:endParaRPr lang="zh-CN" altLang="en-US" sz="28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学习表现是衡量教学水平最关键的指标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预测异常学习表现以提供有效的监督与反馈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学习表现的影响因素具有多样性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Discussion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8439785" cy="5309870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行为与学习表现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重要行为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Dinner,Lunch,Meal,etc.</a:t>
            </a:r>
            <a:endParaRPr lang="en-US" altLang="zh-CN" sz="2400" i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Shopping</a:t>
            </a:r>
            <a:endParaRPr lang="en-US" altLang="zh-CN" sz="2400" i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Leaving before 8 a.m</a:t>
            </a:r>
            <a:endParaRPr lang="en-US" altLang="zh-CN" sz="2400" i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行为特征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行为规律  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行为转移熵 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行为观测熵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914400" lvl="2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959350" y="1307465"/>
          <a:ext cx="3625850" cy="4267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08175"/>
                <a:gridCol w="810260"/>
                <a:gridCol w="90741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行为特征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正相关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负相关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17265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dinner_amo_3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shopping_amo_3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recharge_fre_2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entropy_P_dorm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entropy_O_lunch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shopping_fre_3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lunch_fre_1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lunch_fre_2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entropy_P_breakfast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entropy_P_dinner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lunch_amo_3 dinner_amo_2 meal_fre_3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entropy_O_shopping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leave_b_8_1 dinner_fre_3 entropy_P_bus shopping_amo_2 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 b="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400" b="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 b="1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Conclusion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8439785" cy="530987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提出通用的异常表现预测框架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构建学生行为模式与刻画行为特征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行为统计特征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行为关联特征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挖掘行为与学习表现相关性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行为规律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16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吃饭、早起、购物等规律性</a:t>
            </a:r>
            <a:endParaRPr lang="zh-CN" altLang="en-US" sz="216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活跃度与多样性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 sz="216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适度活跃与多样的校园生活</a:t>
            </a:r>
            <a:endParaRPr lang="zh-CN" altLang="en-US" sz="216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</a:pPr>
            <a:endParaRPr lang="zh-CN" altLang="en-US" sz="216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685800" lvl="2" indent="0">
              <a:buNone/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5440" lvl="1" indent="0"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914400" lvl="2" indent="0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Application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8439785" cy="5309870"/>
          </a:xfrm>
        </p:spPr>
        <p:txBody>
          <a:bodyPr>
            <a:normAutofit lnSpcReduction="10000"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提前预警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60" y="1939925"/>
            <a:ext cx="4959350" cy="37109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References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+mn-ea"/>
              </a:rPr>
              <a:t>[1] Tamhane A, Ikbal S, Sengupta B, et al. Predicting student risks through longitudinal analysis[C]//Proceedings of the 20th ACM SIGKDD international conference on Knowledge discovery and data mining. ACM, 2014: 1544-1552.</a:t>
            </a:r>
            <a:endParaRPr lang="en-US" altLang="zh-CN" sz="160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+mn-ea"/>
              </a:rPr>
              <a:t>[2] Lakkaraju H, Aguiar E, Shan C, et al. A machine learning framework to identify students at risk of adverse academic outcomes[C]//Proceedings of the 21th ACM SIGKDD International Conference on Knowledge Discovery and Data Mining. ACM, 2015: 1909-1918.</a:t>
            </a:r>
            <a:endParaRPr lang="en-US" altLang="zh-CN" sz="160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+mn-ea"/>
              </a:rPr>
              <a:t>[3] Shahiri A M, Husain W. A Review on Predicting Student's Performance Using Data Mining Techniques[J]. Procedia Computer Science, 2015, 72: 414-422.</a:t>
            </a:r>
            <a:endParaRPr lang="en-US" altLang="zh-CN" sz="160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+mn-ea"/>
              </a:rPr>
              <a:t>[4] Adolphus, Katie, Clare L. Lawton, and Louise Dye.The effects of breakfast on behaviour and academic performance in children and adolescents. Frontiers in human neuroscience 7 (2013).</a:t>
            </a:r>
            <a:endParaRPr lang="en-US" altLang="zh-CN" sz="160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+mn-ea"/>
              </a:rPr>
              <a:t>[5] McIsaac, Jessie-Lee D., Sara FL Kirk, and Stefan Kuhle. The Association between Health Behaviours and Academic Performance in Canadian Elementary School Students: A Cross-Sectional Study. International journal of environmental research and public health 12.11(2015): 14857-14871.</a:t>
            </a:r>
            <a:endParaRPr lang="en-US" altLang="zh-CN" sz="1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Background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校园中丰富的多源数据支持</a:t>
            </a:r>
            <a:endParaRPr lang="zh-CN" altLang="en-US" sz="28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刻画学生的个体行为模式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个性化服务，优化教学效果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5" name="组合 4"/>
          <p:cNvGrpSpPr/>
          <p:nvPr>
            <p:custDataLst>
              <p:tags r:id="rId3"/>
            </p:custDataLst>
          </p:nvPr>
        </p:nvGrpSpPr>
        <p:grpSpPr>
          <a:xfrm rot="18583114">
            <a:off x="3365500" y="3417570"/>
            <a:ext cx="300355" cy="1095375"/>
            <a:chOff x="2427449" y="1589605"/>
            <a:chExt cx="664916" cy="2407017"/>
          </a:xfrm>
        </p:grpSpPr>
        <p:sp>
          <p:nvSpPr>
            <p:cNvPr id="2" name="五边形 3"/>
            <p:cNvSpPr/>
            <p:nvPr>
              <p:custDataLst>
                <p:tags r:id="rId4"/>
              </p:custDataLst>
            </p:nvPr>
          </p:nvSpPr>
          <p:spPr>
            <a:xfrm rot="17759350" flipV="1">
              <a:off x="1780066" y="2275809"/>
              <a:ext cx="1998504" cy="626095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A37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 fontScale="60000"/>
            </a:bodyPr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/>
            <a:srcRect l="79164" t="15523" b="15959"/>
            <a:stretch>
              <a:fillRect/>
            </a:stretch>
          </p:blipFill>
          <p:spPr>
            <a:xfrm rot="-1440000">
              <a:off x="2427449" y="2315372"/>
              <a:ext cx="317566" cy="168125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 rot="2383114">
            <a:off x="4170045" y="3381375"/>
            <a:ext cx="302260" cy="1087120"/>
            <a:chOff x="2427449" y="1589605"/>
            <a:chExt cx="664916" cy="2407017"/>
          </a:xfrm>
        </p:grpSpPr>
        <p:sp>
          <p:nvSpPr>
            <p:cNvPr id="11" name="五边形 3"/>
            <p:cNvSpPr/>
            <p:nvPr>
              <p:custDataLst>
                <p:tags r:id="rId8"/>
              </p:custDataLst>
            </p:nvPr>
          </p:nvSpPr>
          <p:spPr>
            <a:xfrm rot="17759350" flipV="1">
              <a:off x="1780066" y="2275809"/>
              <a:ext cx="1998504" cy="626095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CC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 fontScale="60000"/>
            </a:bodyPr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6"/>
            <a:srcRect l="79164" t="15523" b="15959"/>
            <a:stretch>
              <a:fillRect/>
            </a:stretch>
          </p:blipFill>
          <p:spPr>
            <a:xfrm rot="-1440000">
              <a:off x="2427449" y="2315372"/>
              <a:ext cx="317566" cy="168125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 rot="7783114">
            <a:off x="4211320" y="4177665"/>
            <a:ext cx="300355" cy="1095375"/>
            <a:chOff x="2427449" y="1589605"/>
            <a:chExt cx="664916" cy="2407017"/>
          </a:xfrm>
        </p:grpSpPr>
        <p:sp>
          <p:nvSpPr>
            <p:cNvPr id="15" name="五边形 3"/>
            <p:cNvSpPr/>
            <p:nvPr>
              <p:custDataLst>
                <p:tags r:id="rId11"/>
              </p:custDataLst>
            </p:nvPr>
          </p:nvSpPr>
          <p:spPr>
            <a:xfrm rot="17759350" flipV="1">
              <a:off x="1780066" y="2275809"/>
              <a:ext cx="1998504" cy="626095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DD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 fontScale="60000"/>
            </a:bodyPr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6"/>
            <a:srcRect l="79164" t="15523" b="15959"/>
            <a:stretch>
              <a:fillRect/>
            </a:stretch>
          </p:blipFill>
          <p:spPr>
            <a:xfrm rot="-1440000">
              <a:off x="2427449" y="2315372"/>
              <a:ext cx="317566" cy="168125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 rot="13183114">
            <a:off x="3404870" y="4221480"/>
            <a:ext cx="302260" cy="1087120"/>
            <a:chOff x="2427449" y="1589605"/>
            <a:chExt cx="664916" cy="2407017"/>
          </a:xfrm>
        </p:grpSpPr>
        <p:sp>
          <p:nvSpPr>
            <p:cNvPr id="19" name="五边形 3"/>
            <p:cNvSpPr/>
            <p:nvPr>
              <p:custDataLst>
                <p:tags r:id="rId14"/>
              </p:custDataLst>
            </p:nvPr>
          </p:nvSpPr>
          <p:spPr>
            <a:xfrm rot="17759350" flipV="1">
              <a:off x="1780066" y="2275809"/>
              <a:ext cx="1998504" cy="626095"/>
            </a:xfrm>
            <a:custGeom>
              <a:avLst/>
              <a:gdLst>
                <a:gd name="connsiteX0" fmla="*/ 0 w 3888432"/>
                <a:gd name="connsiteY0" fmla="*/ 0 h 1129027"/>
                <a:gd name="connsiteX1" fmla="*/ 3323919 w 3888432"/>
                <a:gd name="connsiteY1" fmla="*/ 0 h 1129027"/>
                <a:gd name="connsiteX2" fmla="*/ 3888432 w 3888432"/>
                <a:gd name="connsiteY2" fmla="*/ 564514 h 1129027"/>
                <a:gd name="connsiteX3" fmla="*/ 3323919 w 3888432"/>
                <a:gd name="connsiteY3" fmla="*/ 1129027 h 1129027"/>
                <a:gd name="connsiteX4" fmla="*/ 1011895 w 3888432"/>
                <a:gd name="connsiteY4" fmla="*/ 1118735 h 1129027"/>
                <a:gd name="connsiteX5" fmla="*/ 0 w 3888432"/>
                <a:gd name="connsiteY5" fmla="*/ 8248 h 1129027"/>
                <a:gd name="connsiteX6" fmla="*/ 0 w 3888432"/>
                <a:gd name="connsiteY6" fmla="*/ 0 h 11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8432" h="1129027">
                  <a:moveTo>
                    <a:pt x="0" y="0"/>
                  </a:moveTo>
                  <a:lnTo>
                    <a:pt x="3323919" y="0"/>
                  </a:lnTo>
                  <a:lnTo>
                    <a:pt x="3888432" y="564514"/>
                  </a:lnTo>
                  <a:lnTo>
                    <a:pt x="3323919" y="1129027"/>
                  </a:lnTo>
                  <a:lnTo>
                    <a:pt x="1011895" y="1118735"/>
                  </a:lnTo>
                  <a:lnTo>
                    <a:pt x="0" y="8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BEA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>
              <a:normAutofit fontScale="60000"/>
            </a:bodyPr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604020202020204" pitchFamily="34" charset="0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 rotWithShape="1">
            <a:blip r:embed="rId6"/>
            <a:srcRect l="79164" t="15523" b="15959"/>
            <a:stretch>
              <a:fillRect/>
            </a:stretch>
          </p:blipFill>
          <p:spPr>
            <a:xfrm rot="-1440000">
              <a:off x="2427449" y="2315372"/>
              <a:ext cx="317566" cy="1681250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4874895" y="3166745"/>
            <a:ext cx="2754630" cy="7562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00">
                    <a:lumMod val="65000"/>
                    <a:lumOff val="35000"/>
                  </a:srgbClr>
                </a:solidFill>
                <a:sym typeface="Arial" panose="020B0604020202020204" pitchFamily="34" charset="0"/>
              </a:rPr>
              <a:t>选课与成绩信息</a:t>
            </a:r>
            <a:endParaRPr lang="zh-CN" altLang="en-US" sz="2200" dirty="0">
              <a:solidFill>
                <a:srgbClr val="000000">
                  <a:lumMod val="65000"/>
                  <a:lumOff val="35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4427220" y="5235575"/>
            <a:ext cx="2667635" cy="64008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00">
                    <a:lumMod val="65000"/>
                    <a:lumOff val="35000"/>
                  </a:srgbClr>
                </a:solidFill>
                <a:sym typeface="Arial" panose="020B0604020202020204" pitchFamily="34" charset="0"/>
              </a:rPr>
              <a:t>门禁与身份认证信息</a:t>
            </a:r>
            <a:endParaRPr lang="zh-CN" altLang="en-US" sz="2200" dirty="0">
              <a:solidFill>
                <a:srgbClr val="000000">
                  <a:lumMod val="65000"/>
                  <a:lumOff val="35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8"/>
            </p:custDataLst>
          </p:nvPr>
        </p:nvSpPr>
        <p:spPr>
          <a:xfrm>
            <a:off x="1193800" y="4889500"/>
            <a:ext cx="1922780" cy="73723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r">
              <a:lnSpc>
                <a:spcPct val="130000"/>
              </a:lnSpc>
            </a:pPr>
            <a:r>
              <a:rPr lang="zh-CN" altLang="en-US" sz="2200" dirty="0">
                <a:solidFill>
                  <a:srgbClr val="000000">
                    <a:lumMod val="65000"/>
                    <a:lumOff val="35000"/>
                  </a:srgbClr>
                </a:solidFill>
                <a:sym typeface="Arial" panose="020B0604020202020204" pitchFamily="34" charset="0"/>
              </a:rPr>
              <a:t>消费信息</a:t>
            </a:r>
            <a:endParaRPr lang="zh-CN" altLang="en-US" sz="2200" dirty="0">
              <a:solidFill>
                <a:srgbClr val="000000">
                  <a:lumMod val="65000"/>
                  <a:lumOff val="35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1282700" y="3021330"/>
            <a:ext cx="1922145" cy="669290"/>
          </a:xfrm>
          <a:prstGeom prst="rect">
            <a:avLst/>
          </a:prstGeom>
          <a:noFill/>
        </p:spPr>
        <p:txBody>
          <a:bodyPr wrap="square" rtlCol="0" anchor="ctr" anchorCtr="0"/>
          <a:p>
            <a:pPr algn="r">
              <a:lnSpc>
                <a:spcPct val="130000"/>
              </a:lnSpc>
            </a:pPr>
            <a:r>
              <a:rPr lang="zh-CN" altLang="en-US" sz="2200" dirty="0">
                <a:solidFill>
                  <a:srgbClr val="000000">
                    <a:lumMod val="65000"/>
                    <a:lumOff val="35000"/>
                  </a:srgbClr>
                </a:solidFill>
                <a:sym typeface="Arial" panose="020B0604020202020204" pitchFamily="34" charset="0"/>
              </a:rPr>
              <a:t>学生基本信息</a:t>
            </a:r>
            <a:endParaRPr lang="zh-CN" altLang="en-US" sz="2200" dirty="0">
              <a:solidFill>
                <a:srgbClr val="000000">
                  <a:lumMod val="65000"/>
                  <a:lumOff val="35000"/>
                </a:srgbClr>
              </a:solidFill>
              <a:sym typeface="Arial" panose="020B0604020202020204" pitchFamily="34" charset="0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Background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相关工作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预测因子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CGPA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、中期评测、人口信息、高校背景信息等</a:t>
            </a:r>
            <a:r>
              <a:rPr lang="en-US" altLang="zh-CN" sz="2400" baseline="30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[1-3]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预测方法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主流单任务学习算法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e.g. logistic regression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SVM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相关领域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学生的日常行为与学习表现具有相关性</a:t>
            </a:r>
            <a:r>
              <a:rPr lang="en-US" altLang="zh-CN" sz="2400" baseline="30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[4-5]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Objective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提出通用的异常表现预测框架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构建学生行为模式与刻画行为特征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挖掘行为与学习表现相关性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1799590" y="1937385"/>
            <a:ext cx="542925" cy="63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Framework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4015" y="1080135"/>
            <a:ext cx="8551545" cy="5309870"/>
          </a:xfrm>
        </p:spPr>
        <p:txBody>
          <a:bodyPr/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685165" y="1656715"/>
            <a:ext cx="1184910" cy="48514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2493645" y="1713865"/>
            <a:ext cx="1029335" cy="461645"/>
          </a:xfrm>
          <a:prstGeom prst="flowChartProcess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7415" y="1511935"/>
            <a:ext cx="3030855" cy="108648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2321560" y="3093085"/>
            <a:ext cx="1248410" cy="495935"/>
          </a:xfrm>
          <a:prstGeom prst="flowChartProcess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3858260" y="3093085"/>
            <a:ext cx="1170940" cy="495935"/>
          </a:xfrm>
          <a:prstGeom prst="flowChartProcess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77415" y="2884170"/>
            <a:ext cx="3030220" cy="102870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83555" y="2896235"/>
            <a:ext cx="2282825" cy="102743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流程图: 磁盘 14"/>
          <p:cNvSpPr/>
          <p:nvPr/>
        </p:nvSpPr>
        <p:spPr>
          <a:xfrm>
            <a:off x="6076315" y="1656715"/>
            <a:ext cx="1252220" cy="48514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表格 17"/>
          <p:cNvGraphicFramePr/>
          <p:nvPr/>
        </p:nvGraphicFramePr>
        <p:xfrm>
          <a:off x="6814185" y="4431030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493645" y="1734185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行为序列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92550" y="1734185"/>
            <a:ext cx="98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隐马模型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3892550" y="1713865"/>
            <a:ext cx="982345" cy="461645"/>
          </a:xfrm>
          <a:prstGeom prst="flowChartProcess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85465" y="2269490"/>
            <a:ext cx="1274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行为模式构建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5465" y="3589020"/>
            <a:ext cx="1268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行为特征提取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13940" y="3150235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行为统计特征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01110" y="3150235"/>
            <a:ext cx="127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行为关联特征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6063615" y="3115945"/>
            <a:ext cx="1350645" cy="495935"/>
          </a:xfrm>
          <a:prstGeom prst="flowChartProcess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151880" y="3173095"/>
            <a:ext cx="117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多任务学习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9455" y="1751965"/>
            <a:ext cx="115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一卡通数据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68720" y="1763395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成绩数据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029200" y="3363595"/>
            <a:ext cx="885825" cy="127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562985" y="1938655"/>
            <a:ext cx="302260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006090" y="2217420"/>
            <a:ext cx="5080" cy="7639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066790" y="3600450"/>
            <a:ext cx="134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异常表现预测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/>
          <p:cNvGraphicFramePr/>
          <p:nvPr/>
        </p:nvGraphicFramePr>
        <p:xfrm>
          <a:off x="6576695" y="4557395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6402705" y="4695190"/>
          <a:ext cx="274320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</a:tblGrid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...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000" b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9525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6698615" y="3925570"/>
            <a:ext cx="2540" cy="5226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389120" y="2223770"/>
            <a:ext cx="5080" cy="7639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698615" y="2164080"/>
            <a:ext cx="3810" cy="85153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3651250" cy="691515"/>
            <a:chOff x="4482913" y="2556936"/>
            <a:chExt cx="3882037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945"/>
              <a:ext cx="563893" cy="479501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6652" y="2556936"/>
              <a:ext cx="3318298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行为模式构建</a:t>
              </a:r>
              <a:endParaRPr lang="zh-CN" altLang="en-US" sz="2800" b="1" dirty="0" smtClean="0">
                <a:latin typeface="宋体" panose="02010600030101010101" pitchFamily="2" charset="-122"/>
              </a:endParaRPr>
            </a:p>
          </p:txBody>
        </p:sp>
      </p:grpSp>
      <p:sp>
        <p:nvSpPr>
          <p:cNvPr id="8" name="圆角矩形 7"/>
          <p:cNvSpPr/>
          <p:nvPr>
            <p:custDataLst>
              <p:tags r:id="rId6"/>
            </p:custDataLst>
          </p:nvPr>
        </p:nvSpPr>
        <p:spPr>
          <a:xfrm>
            <a:off x="5527675" y="2072640"/>
            <a:ext cx="2080895" cy="781685"/>
          </a:xfrm>
          <a:prstGeom prst="roundRect">
            <a:avLst>
              <a:gd name="adj" fmla="val 13754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>
            <p:custDataLst>
              <p:tags r:id="rId7"/>
            </p:custDataLst>
          </p:nvPr>
        </p:nvSpPr>
        <p:spPr>
          <a:xfrm>
            <a:off x="6870389" y="1915912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事件</a:t>
            </a:r>
            <a:endParaRPr lang="zh-CN" altLang="en-US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3" name="圆角矩形 52"/>
          <p:cNvSpPr/>
          <p:nvPr>
            <p:custDataLst>
              <p:tags r:id="rId8"/>
            </p:custDataLst>
          </p:nvPr>
        </p:nvSpPr>
        <p:spPr>
          <a:xfrm>
            <a:off x="5528310" y="3338195"/>
            <a:ext cx="2080260" cy="782320"/>
          </a:xfrm>
          <a:prstGeom prst="roundRect">
            <a:avLst>
              <a:gd name="adj" fmla="val 1375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rmAutofit/>
          </a:bodyPr>
          <a:p>
            <a:pPr algn="ctr">
              <a:lnSpc>
                <a:spcPct val="130000"/>
              </a:lnSpc>
            </a:pPr>
            <a:endParaRPr lang="zh-CN" altLang="en-US" dirty="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892402" y="3202829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sym typeface="Arial" panose="020B0604020202020204" pitchFamily="34" charset="0"/>
              </a:rPr>
              <a:t>活动</a:t>
            </a:r>
            <a:endParaRPr lang="zh-CN" altLang="en-US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aphicFrame>
        <p:nvGraphicFramePr>
          <p:cNvPr id="3" name="对象 8"/>
          <p:cNvGraphicFramePr>
            <a:graphicFrameLocks noChangeAspect="1"/>
          </p:cNvGraphicFramePr>
          <p:nvPr/>
        </p:nvGraphicFramePr>
        <p:xfrm>
          <a:off x="5862003" y="2296795"/>
          <a:ext cx="1407795" cy="33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862965" imgH="203200" progId="Equation.KSEE3">
                  <p:embed/>
                </p:oleObj>
              </mc:Choice>
              <mc:Fallback>
                <p:oleObj name="" r:id="rId10" imgW="862965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2003" y="2296795"/>
                        <a:ext cx="1407795" cy="331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8"/>
          <p:cNvGraphicFramePr>
            <a:graphicFrameLocks noChangeAspect="1"/>
          </p:cNvGraphicFramePr>
          <p:nvPr/>
        </p:nvGraphicFramePr>
        <p:xfrm>
          <a:off x="5518150" y="3516630"/>
          <a:ext cx="211328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2" imgW="1295400" imgH="228600" progId="Equation.KSEE3">
                  <p:embed/>
                </p:oleObj>
              </mc:Choice>
              <mc:Fallback>
                <p:oleObj name="" r:id="rId12" imgW="1295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18150" y="3516630"/>
                        <a:ext cx="2113280" cy="373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圆角矩形 53"/>
          <p:cNvSpPr/>
          <p:nvPr>
            <p:custDataLst>
              <p:tags r:id="rId14"/>
            </p:custDataLst>
          </p:nvPr>
        </p:nvSpPr>
        <p:spPr>
          <a:xfrm>
            <a:off x="5528310" y="4615180"/>
            <a:ext cx="2080260" cy="688975"/>
          </a:xfrm>
          <a:prstGeom prst="roundRect">
            <a:avLst>
              <a:gd name="adj" fmla="val 1375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rmAutofit lnSpcReduction="10000"/>
          </a:bodyPr>
          <a:p>
            <a:pPr algn="ctr">
              <a:lnSpc>
                <a:spcPct val="130000"/>
              </a:lnSpc>
            </a:pPr>
            <a:endParaRPr lang="zh-CN" altLang="en-US" dirty="0" smtClean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aphicFrame>
        <p:nvGraphicFramePr>
          <p:cNvPr id="51" name="对象 8"/>
          <p:cNvGraphicFramePr>
            <a:graphicFrameLocks noChangeAspect="1"/>
          </p:cNvGraphicFramePr>
          <p:nvPr/>
        </p:nvGraphicFramePr>
        <p:xfrm>
          <a:off x="6028690" y="4823778"/>
          <a:ext cx="911860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5" imgW="558800" imgH="203200" progId="Equation.KSEE3">
                  <p:embed/>
                </p:oleObj>
              </mc:Choice>
              <mc:Fallback>
                <p:oleObj name="" r:id="rId15" imgW="5588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28690" y="4823778"/>
                        <a:ext cx="911860" cy="332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/>
          <p:nvPr>
            <p:custDataLst>
              <p:tags r:id="rId17"/>
            </p:custDataLst>
          </p:nvPr>
        </p:nvSpPr>
        <p:spPr>
          <a:xfrm>
            <a:off x="6892825" y="4496552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r>
              <a:rPr lang="zh-CN" altLang="en-US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行为</a:t>
            </a:r>
            <a:endParaRPr lang="zh-CN" altLang="en-US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5" name="等腰三角形 54"/>
          <p:cNvSpPr/>
          <p:nvPr/>
        </p:nvSpPr>
        <p:spPr>
          <a:xfrm flipH="1" flipV="1">
            <a:off x="6435090" y="2994660"/>
            <a:ext cx="204470" cy="2044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flipH="1" flipV="1">
            <a:off x="6431280" y="4312920"/>
            <a:ext cx="204470" cy="20447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365760" y="2084705"/>
          <a:ext cx="5002530" cy="32169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93395"/>
                <a:gridCol w="1150620"/>
                <a:gridCol w="859155"/>
                <a:gridCol w="1188085"/>
                <a:gridCol w="1311275"/>
              </a:tblGrid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UID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DEALTIME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MONEY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ORGINID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DEALCODE</a:t>
                      </a:r>
                      <a:endParaRPr lang="en-US" altLang="zh-CN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09:29:39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400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04</a:t>
                      </a:r>
                      <a:endParaRPr lang="en-US" altLang="zh-CN" sz="1400"/>
                    </a:p>
                  </a:txBody>
                  <a:tcPr/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09:47:31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2.8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1020002002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/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11:56:03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2.5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1020002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/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11:56:23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1020002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U1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2015-03-02 17:34:46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1049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20</a:t>
                      </a:r>
                      <a:endParaRPr lang="en-US" altLang="zh-CN" sz="1400"/>
                    </a:p>
                  </a:txBody>
                  <a:tcPr/>
                </a:tc>
              </a:tr>
              <a:tr h="313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圆角矩形 9"/>
          <p:cNvSpPr/>
          <p:nvPr>
            <p:custDataLst>
              <p:tags r:id="rId18"/>
            </p:custDataLst>
          </p:nvPr>
        </p:nvSpPr>
        <p:spPr>
          <a:xfrm>
            <a:off x="7921102" y="3558429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zh-CN" altLang="en-US" sz="1600" dirty="0" smtClean="0">
                <a:solidFill>
                  <a:schemeClr val="bg1"/>
                </a:solidFill>
                <a:sym typeface="Arial" panose="020B0604020202020204" pitchFamily="34" charset="0"/>
              </a:rPr>
              <a:t>活动序列</a:t>
            </a:r>
            <a:endParaRPr lang="zh-CN" altLang="en-US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>
            <p:custDataLst>
              <p:tags r:id="rId19"/>
            </p:custDataLst>
          </p:nvPr>
        </p:nvSpPr>
        <p:spPr>
          <a:xfrm>
            <a:off x="7898665" y="4805797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zh-CN" altLang="en-US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行为序列</a:t>
            </a:r>
            <a:endParaRPr lang="zh-CN" altLang="en-US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621905" y="3686810"/>
            <a:ext cx="309880" cy="1270000"/>
            <a:chOff x="11828" y="5825"/>
            <a:chExt cx="752" cy="2000"/>
          </a:xfrm>
        </p:grpSpPr>
        <p:cxnSp>
          <p:nvCxnSpPr>
            <p:cNvPr id="13" name="直接箭头连接符 12"/>
            <p:cNvCxnSpPr/>
            <p:nvPr>
              <p:custDataLst>
                <p:tags r:id="rId20"/>
              </p:custDataLst>
            </p:nvPr>
          </p:nvCxnSpPr>
          <p:spPr>
            <a:xfrm>
              <a:off x="11828" y="7825"/>
              <a:ext cx="735" cy="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>
              <p:custDataLst>
                <p:tags r:id="rId21"/>
              </p:custDataLst>
            </p:nvPr>
          </p:nvCxnSpPr>
          <p:spPr>
            <a:xfrm>
              <a:off x="11828" y="5825"/>
              <a:ext cx="752" cy="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391795" y="1010285"/>
            <a:ext cx="3651250" cy="691515"/>
            <a:chOff x="4482913" y="2556936"/>
            <a:chExt cx="3882037" cy="863661"/>
          </a:xfrm>
        </p:grpSpPr>
        <p:sp>
          <p:nvSpPr>
            <p:cNvPr id="3074" name="平行四边形 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2913" y="2802945"/>
              <a:ext cx="563893" cy="479501"/>
            </a:xfrm>
            <a:prstGeom prst="parallelogram">
              <a:avLst>
                <a:gd name="adj" fmla="val 2495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en-US" altLang="zh-CN" sz="2400" b="1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126" name="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046652" y="2556936"/>
              <a:ext cx="3318298" cy="863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800" b="1" dirty="0" smtClean="0">
                  <a:latin typeface="宋体" panose="02010600030101010101" pitchFamily="2" charset="-122"/>
                </a:rPr>
                <a:t>行为模式构建</a:t>
              </a:r>
              <a:endParaRPr lang="zh-CN" altLang="en-US" sz="2800" b="1" dirty="0" smtClean="0">
                <a:latin typeface="宋体" panose="02010600030101010101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076575" y="2648585"/>
            <a:ext cx="837565" cy="1363980"/>
            <a:chOff x="7744" y="6041"/>
            <a:chExt cx="941" cy="2148"/>
          </a:xfrm>
        </p:grpSpPr>
        <p:cxnSp>
          <p:nvCxnSpPr>
            <p:cNvPr id="62" name="直接箭头连接符 61"/>
            <p:cNvCxnSpPr/>
            <p:nvPr>
              <p:custDataLst>
                <p:tags r:id="rId6"/>
              </p:custDataLst>
            </p:nvPr>
          </p:nvCxnSpPr>
          <p:spPr>
            <a:xfrm>
              <a:off x="7778" y="6041"/>
              <a:ext cx="907" cy="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>
              <p:custDataLst>
                <p:tags r:id="rId7"/>
              </p:custDataLst>
            </p:nvPr>
          </p:nvCxnSpPr>
          <p:spPr>
            <a:xfrm>
              <a:off x="7744" y="8189"/>
              <a:ext cx="907" cy="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椭圆 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25253" y="2411711"/>
            <a:ext cx="417512" cy="4159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chemeClr val="tx1">
                  <a:lumMod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0820" y="2442528"/>
          <a:ext cx="252095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52400" imgH="215900" progId="Equation.KSEE3">
                  <p:embed/>
                </p:oleObj>
              </mc:Choice>
              <mc:Fallback>
                <p:oleObj name="" r:id="rId9" imgW="152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20820" y="2442528"/>
                        <a:ext cx="252095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13505" y="3790296"/>
            <a:ext cx="415925" cy="415925"/>
          </a:xfrm>
          <a:prstGeom prst="ellipse">
            <a:avLst/>
          </a:prstGeom>
          <a:ln w="9525">
            <a:solidFill>
              <a:schemeClr val="accent4">
                <a:lumMod val="75000"/>
              </a:schemeClr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8120" y="3820478"/>
          <a:ext cx="252095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2" imgW="152400" imgH="215900" progId="Equation.KSEE3">
                  <p:embed/>
                </p:oleObj>
              </mc:Choice>
              <mc:Fallback>
                <p:oleObj name="" r:id="rId12" imgW="152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08120" y="3820478"/>
                        <a:ext cx="252095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744403" y="2412981"/>
            <a:ext cx="417512" cy="415925"/>
          </a:xfrm>
          <a:prstGeom prst="ellipse">
            <a:avLst/>
          </a:prstGeom>
          <a:solidFill>
            <a:schemeClr val="accent4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chemeClr val="tx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椭圆 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422073" y="2411711"/>
            <a:ext cx="417512" cy="415925"/>
          </a:xfrm>
          <a:prstGeom prst="ellipse">
            <a:avLst/>
          </a:prstGeom>
          <a:solidFill>
            <a:schemeClr val="accent4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chemeClr val="tx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椭圆 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64405" y="3789661"/>
            <a:ext cx="415925" cy="415925"/>
          </a:xfrm>
          <a:prstGeom prst="ellipse">
            <a:avLst/>
          </a:prstGeom>
          <a:ln w="9525">
            <a:solidFill>
              <a:schemeClr val="accent4">
                <a:lumMod val="75000"/>
              </a:schemeClr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" name="椭圆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41440" y="3790296"/>
            <a:ext cx="415925" cy="415925"/>
          </a:xfrm>
          <a:prstGeom prst="ellipse">
            <a:avLst/>
          </a:prstGeom>
          <a:ln w="9525">
            <a:solidFill>
              <a:schemeClr val="accent4">
                <a:lumMod val="75000"/>
              </a:schemeClr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134485" y="2885440"/>
            <a:ext cx="0" cy="8286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959985" y="2879090"/>
            <a:ext cx="0" cy="8286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637020" y="2885440"/>
            <a:ext cx="0" cy="8286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1715" y="2442528"/>
          <a:ext cx="273685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8" imgW="165100" imgH="215900" progId="Equation.KSEE3">
                  <p:embed/>
                </p:oleObj>
              </mc:Choice>
              <mc:Fallback>
                <p:oleObj name="" r:id="rId18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31715" y="2442528"/>
                        <a:ext cx="273685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07480" y="2431098"/>
          <a:ext cx="27368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0" imgW="165100" imgH="228600" progId="Equation.KSEE3">
                  <p:embed/>
                </p:oleObj>
              </mc:Choice>
              <mc:Fallback>
                <p:oleObj name="" r:id="rId20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07480" y="2431098"/>
                        <a:ext cx="27368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8226" y="3809683"/>
          <a:ext cx="273685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2" imgW="165100" imgH="215900" progId="Equation.KSEE3">
                  <p:embed/>
                </p:oleObj>
              </mc:Choice>
              <mc:Fallback>
                <p:oleObj name="" r:id="rId22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48226" y="3809683"/>
                        <a:ext cx="273685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24626" y="3805238"/>
          <a:ext cx="29400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4" imgW="177165" imgH="228600" progId="Equation.KSEE3">
                  <p:embed/>
                </p:oleObj>
              </mc:Choice>
              <mc:Fallback>
                <p:oleObj name="" r:id="rId2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524626" y="3805238"/>
                        <a:ext cx="29400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5207000" y="3997960"/>
            <a:ext cx="390525" cy="19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17895" y="3997960"/>
            <a:ext cx="390525" cy="19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53560" y="3996055"/>
            <a:ext cx="390525" cy="190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2160" y="4369435"/>
          <a:ext cx="182943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6" imgW="1104900" imgH="203200" progId="Equation.KSEE3">
                  <p:embed/>
                </p:oleObj>
              </mc:Choice>
              <mc:Fallback>
                <p:oleObj name="" r:id="rId26" imgW="1104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82160" y="4369435"/>
                        <a:ext cx="182943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4370" y="3852545"/>
          <a:ext cx="226695" cy="29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8" imgW="127000" imgH="165100" progId="Equation.KSEE3">
                  <p:embed/>
                </p:oleObj>
              </mc:Choice>
              <mc:Fallback>
                <p:oleObj name="" r:id="rId28" imgW="127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024370" y="3852545"/>
                        <a:ext cx="226695" cy="29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0715" y="2416810"/>
          <a:ext cx="27241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0" imgW="152400" imgH="177165" progId="Equation.KSEE3">
                  <p:embed/>
                </p:oleObj>
              </mc:Choice>
              <mc:Fallback>
                <p:oleObj name="" r:id="rId30" imgW="1524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990715" y="2416810"/>
                        <a:ext cx="27241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59"/>
          <p:cNvSpPr txBox="1"/>
          <p:nvPr/>
        </p:nvSpPr>
        <p:spPr>
          <a:xfrm>
            <a:off x="5597525" y="3648710"/>
            <a:ext cx="394335" cy="487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...</a:t>
            </a:r>
            <a:endParaRPr lang="en-US" altLang="zh-CN" sz="2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>
            <p:custDataLst>
              <p:tags r:id="rId32"/>
            </p:custDataLst>
          </p:nvPr>
        </p:nvSpPr>
        <p:spPr>
          <a:xfrm>
            <a:off x="2046082" y="2511949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zh-CN" altLang="en-US" sz="1600" dirty="0" smtClean="0">
                <a:solidFill>
                  <a:schemeClr val="bg1"/>
                </a:solidFill>
                <a:sym typeface="Arial" panose="020B0604020202020204" pitchFamily="34" charset="0"/>
              </a:rPr>
              <a:t>活动序列</a:t>
            </a:r>
            <a:endParaRPr lang="zh-CN" altLang="en-US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65" name="圆角矩形 64"/>
          <p:cNvSpPr/>
          <p:nvPr>
            <p:custDataLst>
              <p:tags r:id="rId33"/>
            </p:custDataLst>
          </p:nvPr>
        </p:nvSpPr>
        <p:spPr>
          <a:xfrm>
            <a:off x="2023645" y="3883777"/>
            <a:ext cx="1007533" cy="279400"/>
          </a:xfrm>
          <a:prstGeom prst="roundRect">
            <a:avLst>
              <a:gd name="adj" fmla="val 19698"/>
            </a:avLst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zh-CN" altLang="en-US" sz="1600" dirty="0" err="1" smtClean="0">
                <a:solidFill>
                  <a:schemeClr val="bg1"/>
                </a:solidFill>
                <a:sym typeface="Arial" panose="020B0604020202020204" pitchFamily="34" charset="0"/>
              </a:rPr>
              <a:t>行为序列</a:t>
            </a:r>
            <a:endParaRPr lang="zh-CN" altLang="en-US" sz="1600" dirty="0" err="1" smtClean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8805" y="222504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离散化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3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+mj-ea"/>
              </a:rPr>
              <a:t>Solution</a:t>
            </a:r>
            <a:endParaRPr lang="en-US" altLang="zh-CN" sz="3200" dirty="0"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5440" lvl="1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074" name="平行四边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795" y="1207135"/>
            <a:ext cx="530225" cy="384175"/>
          </a:xfrm>
          <a:prstGeom prst="parallelogram">
            <a:avLst>
              <a:gd name="adj" fmla="val 249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en-US" altLang="zh-CN" sz="2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126" name="矩形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2020" y="1010285"/>
            <a:ext cx="5467350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行为特征提取</a:t>
            </a:r>
            <a:endParaRPr lang="zh-CN" altLang="en-US" sz="2800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025015" y="1971675"/>
          <a:ext cx="5130800" cy="3870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60980"/>
                <a:gridCol w="2369820"/>
              </a:tblGrid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行为集 </a:t>
                      </a:r>
                      <a:endParaRPr lang="en-US" altLang="zh-CN" sz="2400" i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2438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Breakfast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Lunch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Dinner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Shopping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Exercise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Treatment 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Buying materials    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Library entrance    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Recharge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Card service     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School bus </a:t>
                      </a:r>
                      <a:endParaRPr lang="en-US" altLang="zh-CN" sz="1600" i="1">
                        <a:latin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</a:rPr>
                        <a:t>Dorm access</a:t>
                      </a:r>
                      <a:r>
                        <a:rPr lang="en-US" altLang="zh-CN" sz="1600"/>
                        <a:t> </a:t>
                      </a:r>
                      <a:endParaRPr lang="en-US" altLang="zh-CN" sz="16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于餐厅吃早饭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于餐厅吃中饭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于餐厅吃晚饭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于学校商店购物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于健身房锻炼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于校医院就诊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打印或购买资料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图书馆门禁认证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一卡通充值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一卡通业务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乘坐校车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宿舍门禁认证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t" anchorCtr="0"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2"/>
  <p:tag name="KSO_WM_UNIT_ID" val="257*q_i*1_2"/>
  <p:tag name="KSO_WM_UNIT_CLEAR" val="1"/>
  <p:tag name="KSO_WM_UNIT_LAYERLEVEL" val="1_1"/>
  <p:tag name="KSO_WM_BEAUTIFY_FLAG" val="#wm#"/>
  <p:tag name="KSO_WM_DIAGRAM_GROUP_CODE" val="q1-1"/>
  <p:tag name="KSO_WM_UNIT_USESOURCEFORMAT_APPLY" val="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i"/>
  <p:tag name="KSO_WM_UNIT_INDEX" val="1_1"/>
  <p:tag name="KSO_WM_UNIT_ID" val="diagram11_2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h_a"/>
  <p:tag name="KSO_WM_UNIT_INDEX" val="1_1_1"/>
  <p:tag name="KSO_WM_UNIT_ID" val="diagram11_2*l_h_a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LEN" val="10"/>
  <p:tag name="KSO_WM_UNIT_PRESET_TEXT_INDEX" val="2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_2*i*7"/>
  <p:tag name="KSO_WM_TEMPLATE_CATEGORY" val="diagram"/>
  <p:tag name="KSO_WM_TEMPLATE_INDEX" val="11"/>
  <p:tag name="KSO_WM_UNIT_INDEX" val="7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i"/>
  <p:tag name="KSO_WM_UNIT_INDEX" val="1_2"/>
  <p:tag name="KSO_WM_UNIT_ID" val="diagram11_2*l_i*1_2"/>
  <p:tag name="KSO_WM_UNIT_CLEAR" val="1"/>
  <p:tag name="KSO_WM_UNIT_LAYERLEVEL" val="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h_a"/>
  <p:tag name="KSO_WM_UNIT_INDEX" val="1_2_1"/>
  <p:tag name="KSO_WM_UNIT_ID" val="diagram11_2*l_h_a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LEN" val="10"/>
  <p:tag name="KSO_WM_UNIT_PRESET_TEXT_INDEX" val="2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05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4_4*i*5"/>
  <p:tag name="KSO_WM_TEMPLATE_CATEGORY" val="diagram"/>
  <p:tag name="KSO_WM_TEMPLATE_INDEX" val="114"/>
  <p:tag name="KSO_WM_UNIT_INDEX" val="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3"/>
  <p:tag name="KSO_WM_UNIT_ID" val="257*q_i*1_3"/>
  <p:tag name="KSO_WM_UNIT_CLEAR" val="1"/>
  <p:tag name="KSO_WM_UNIT_LAYERLEVEL" val="1_1"/>
  <p:tag name="KSO_WM_BEAUTIFY_FLAG" val="#wm#"/>
  <p:tag name="KSO_WM_DIAGRAM_GROUP_CODE" val="q1-1"/>
  <p:tag name="KSO_WM_UNIT_USESOURCEFORMAT_APPLY" val="0"/>
  <p:tag name="KSO_WM_UNIT_FILL_FORE_SCHEMECOLOR_INDEX" val="6"/>
  <p:tag name="KSO_WM_UNIT_FILL_TYPE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123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129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4"/>
  <p:tag name="KSO_WM_UNIT_ID" val="257*q_i*1_4"/>
  <p:tag name="KSO_WM_UNIT_CLEAR" val="1"/>
  <p:tag name="KSO_WM_UNIT_LAYERLEVEL" val="1_1"/>
  <p:tag name="KSO_WM_BEAUTIFY_FLAG" val="#wm#"/>
  <p:tag name="KSO_WM_DIAGRAM_GROUP_CODE" val="q1-1"/>
  <p:tag name="KSO_WM_UNIT_USESOURCEFORMAT_APPLY" val="0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135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4_4*i*10"/>
  <p:tag name="KSO_WM_TEMPLATE_CATEGORY" val="diagram"/>
  <p:tag name="KSO_WM_TEMPLATE_INDEX" val="114"/>
  <p:tag name="KSO_WM_UNIT_INDEX" val="10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141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5"/>
  <p:tag name="KSO_WM_UNIT_ID" val="257*q_i*1_5"/>
  <p:tag name="KSO_WM_UNIT_CLEAR" val="1"/>
  <p:tag name="KSO_WM_UNIT_LAYERLEVEL" val="1_1"/>
  <p:tag name="KSO_WM_BEAUTIFY_FLAG" val="#wm#"/>
  <p:tag name="KSO_WM_DIAGRAM_GROUP_CODE" val="q1-1"/>
  <p:tag name="KSO_WM_UNIT_USESOURCEFORMAT_APPLY" val="0"/>
  <p:tag name="KSO_WM_UNIT_FILL_FORE_SCHEMECOLOR_INDEX" val="7"/>
  <p:tag name="KSO_WM_UNIT_FILL_TYPE" val="1"/>
</p:tagLst>
</file>

<file path=ppt/tags/tag150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6"/>
  <p:tag name="KSO_WM_UNIT_ID" val="257*q_i*1_6"/>
  <p:tag name="KSO_WM_UNIT_CLEAR" val="1"/>
  <p:tag name="KSO_WM_UNIT_LAYERLEVEL" val="1_1"/>
  <p:tag name="KSO_WM_BEAUTIFY_FLAG" val="#wm#"/>
  <p:tag name="KSO_WM_DIAGRAM_GROUP_CODE" val="q1-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4_4*i*15"/>
  <p:tag name="KSO_WM_TEMPLATE_CATEGORY" val="diagram"/>
  <p:tag name="KSO_WM_TEMPLATE_INDEX" val="114"/>
  <p:tag name="KSO_WM_UNIT_INDEX" val="15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7"/>
  <p:tag name="KSO_WM_UNIT_ID" val="257*q_i*1_7"/>
  <p:tag name="KSO_WM_UNIT_CLEAR" val="1"/>
  <p:tag name="KSO_WM_UNIT_LAYERLEVEL" val="1_1"/>
  <p:tag name="KSO_WM_BEAUTIFY_FLAG" val="#wm#"/>
  <p:tag name="KSO_WM_DIAGRAM_GROUP_CODE" val="q1-1"/>
  <p:tag name="KSO_WM_UNIT_USESOURCEFORMAT_APPLY" val="0"/>
  <p:tag name="KSO_WM_UNIT_FILL_FORE_SCHEMECOLOR_INDEX" val="8"/>
  <p:tag name="KSO_WM_UNIT_FILL_TYPE" val="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8"/>
  <p:tag name="KSO_WM_UNIT_ID" val="257*q_i*1_8"/>
  <p:tag name="KSO_WM_UNIT_CLEAR" val="1"/>
  <p:tag name="KSO_WM_UNIT_LAYERLEVEL" val="1_1"/>
  <p:tag name="KSO_WM_BEAUTIFY_FLAG" val="#wm#"/>
  <p:tag name="KSO_WM_DIAGRAM_GROUP_CODE" val="q1-1"/>
  <p:tag name="KSO_WM_UNIT_USESOURCEFORMAT_APPLY" val="0"/>
</p:tagLst>
</file>

<file path=ppt/tags/tag2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84"/>
  <p:tag name="KSO_WM_SLIDE_ID" val="custom18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0.xml><?xml version="1.0" encoding="utf-8"?>
<p:tagLst xmlns:p="http://schemas.openxmlformats.org/presentationml/2006/main">
  <p:tag name="KSO_WM_UNIT_PRESET_TEXT_LEN" val="26"/>
  <p:tag name="KSO_WM_TEMPLATE_CATEGORY" val="diagram"/>
  <p:tag name="KSO_WM_TEMPLATE_INDEX" val="114"/>
  <p:tag name="KSO_WM_UNIT_TYPE" val="q_h_f"/>
  <p:tag name="KSO_WM_UNIT_INDEX" val="1_2_1"/>
  <p:tag name="KSO_WM_UNIT_ID" val="257*q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BEAUTIFY_FLAG" val="#wm#"/>
  <p:tag name="KSO_WM_TAG_VERSION" val="1.0"/>
  <p:tag name="KSO_WM_DIAGRAM_GROUP_CODE" val="q1-1"/>
  <p:tag name="KSO_WM_UNIT_USESOURCEFORMAT_APPLY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PRESET_TEXT_LEN" val="26"/>
  <p:tag name="KSO_WM_TEMPLATE_CATEGORY" val="diagram"/>
  <p:tag name="KSO_WM_TEMPLATE_INDEX" val="114"/>
  <p:tag name="KSO_WM_UNIT_TYPE" val="q_h_f"/>
  <p:tag name="KSO_WM_UNIT_INDEX" val="1_3_1"/>
  <p:tag name="KSO_WM_UNIT_ID" val="257*q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BEAUTIFY_FLAG" val="#wm#"/>
  <p:tag name="KSO_WM_TAG_VERSION" val="1.0"/>
  <p:tag name="KSO_WM_DIAGRAM_GROUP_CODE" val="q1-1"/>
  <p:tag name="KSO_WM_UNIT_USESOURCEFORMAT_APPLY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PRESET_TEXT_LEN" val="26"/>
  <p:tag name="KSO_WM_TEMPLATE_CATEGORY" val="diagram"/>
  <p:tag name="KSO_WM_TEMPLATE_INDEX" val="114"/>
  <p:tag name="KSO_WM_UNIT_TYPE" val="q_h_f"/>
  <p:tag name="KSO_WM_UNIT_INDEX" val="1_4_1"/>
  <p:tag name="KSO_WM_UNIT_ID" val="257*q_h_f*1_4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BEAUTIFY_FLAG" val="#wm#"/>
  <p:tag name="KSO_WM_TAG_VERSION" val="1.0"/>
  <p:tag name="KSO_WM_DIAGRAM_GROUP_CODE" val="q1-1"/>
  <p:tag name="KSO_WM_UNIT_USESOURCEFORMAT_APPLY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PRESET_TEXT_LEN" val="26"/>
  <p:tag name="KSO_WM_TEMPLATE_CATEGORY" val="diagram"/>
  <p:tag name="KSO_WM_TEMPLATE_INDEX" val="114"/>
  <p:tag name="KSO_WM_UNIT_TYPE" val="q_h_f"/>
  <p:tag name="KSO_WM_UNIT_INDEX" val="1_1_1"/>
  <p:tag name="KSO_WM_UNIT_ID" val="257*q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BEAUTIFY_FLAG" val="#wm#"/>
  <p:tag name="KSO_WM_TAG_VERSION" val="1.0"/>
  <p:tag name="KSO_WM_DIAGRAM_GROUP_CODE" val="q1-1"/>
  <p:tag name="KSO_WM_UNIT_USESOURCEFORMAT_APPLY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553"/>
  <p:tag name="KSO_WM_UNIT_TYPE" val="m_h_a"/>
  <p:tag name="KSO_WM_UNIT_INDEX" val="1_1_1"/>
  <p:tag name="KSO_WM_UNIT_ID" val="259*m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" val="LOREM IPSUM"/>
  <p:tag name="KSO_WM_BEAUTIFY_FLAG" val="#wm#"/>
  <p:tag name="KSO_WM_DIAGRAM_GROUP_CODE" val="m1-1"/>
  <p:tag name="KSO_WM_TAG_VERSION" val="1.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1"/>
  <p:tag name="KSO_WM_UNIT_ID" val="259*m_i*1_1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TEMPLATE_CATEGORY" val="diagram"/>
  <p:tag name="KSO_WM_TEMPLATE_INDEX" val="553"/>
  <p:tag name="KSO_WM_UNIT_TYPE" val="m_h_a"/>
  <p:tag name="KSO_WM_UNIT_INDEX" val="1_1_1"/>
  <p:tag name="KSO_WM_UNIT_ID" val="259*m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" val="LOREM IPSUM"/>
  <p:tag name="KSO_WM_BEAUTIFY_FLAG" val="#wm#"/>
  <p:tag name="KSO_WM_DIAGRAM_GROUP_CODE" val="m1-1"/>
  <p:tag name="KSO_WM_TAG_VERSION" val="1.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TEMPLATE_CATEGORY" val="diagram"/>
  <p:tag name="KSO_WM_TEMPLATE_INDEX" val="553"/>
  <p:tag name="KSO_WM_UNIT_TYPE" val="m_h_a"/>
  <p:tag name="KSO_WM_UNIT_INDEX" val="1_1_1"/>
  <p:tag name="KSO_WM_UNIT_ID" val="259*m_h_a*1_1_1"/>
  <p:tag name="KSO_WM_UNIT_CLEAR" val="1"/>
  <p:tag name="KSO_WM_UNIT_LAYERLEVEL" val="1_1_1"/>
  <p:tag name="KSO_WM_UNIT_VALUE" val="8"/>
  <p:tag name="KSO_WM_UNIT_HIGHLIGHT" val="0"/>
  <p:tag name="KSO_WM_UNIT_COMPATIBLE" val="0"/>
  <p:tag name="KSO_WM_UNIT_PRESET_TEXT" val="LOREM IPSUM"/>
  <p:tag name="KSO_WM_BEAUTIFY_FLAG" val="#wm#"/>
  <p:tag name="KSO_WM_DIAGRAM_GROUP_CODE" val="m1-1"/>
  <p:tag name="KSO_WM_TAG_VERSION" val="1.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7"/>
  <p:tag name="KSO_WM_UNIT_TYPE" val="m_i"/>
  <p:tag name="KSO_WM_UNIT_INDEX" val="1_1"/>
  <p:tag name="KSO_WM_UNIT_ID" val="diagram127_3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7"/>
  <p:tag name="KSO_WM_UNIT_TYPE" val="m_i"/>
  <p:tag name="KSO_WM_UNIT_INDEX" val="1_2"/>
  <p:tag name="KSO_WM_UNIT_ID" val="diagram127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49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40_13*i*0"/>
  <p:tag name="KSO_WM_TEMPLATE_CATEGORY" val="custom"/>
  <p:tag name="KSO_WM_TEMPLATE_INDEX" val="140"/>
  <p:tag name="KSO_WM_UNIT_INDEX" val="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7"/>
  <p:tag name="KSO_WM_UNIT_TYPE" val="m_i"/>
  <p:tag name="KSO_WM_UNIT_INDEX" val="1_2"/>
  <p:tag name="KSO_WM_UNIT_ID" val="diagram127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USESOURCEFORMAT_APPLY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27"/>
  <p:tag name="KSO_WM_UNIT_TYPE" val="m_i"/>
  <p:tag name="KSO_WM_UNIT_INDEX" val="1_1"/>
  <p:tag name="KSO_WM_UNIT_ID" val="diagram127_3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0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m_i"/>
  <p:tag name="KSO_WM_UNIT_INDEX" val="1_2"/>
  <p:tag name="KSO_WM_UNIT_ID" val="custom184_2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m_i"/>
  <p:tag name="KSO_WM_UNIT_INDEX" val="1_3"/>
  <p:tag name="KSO_WM_UNIT_ID" val="custom184_2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m_i"/>
  <p:tag name="KSO_WM_UNIT_INDEX" val="1_2"/>
  <p:tag name="KSO_WM_UNIT_ID" val="custom184_2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m_i"/>
  <p:tag name="KSO_WM_UNIT_INDEX" val="1_2"/>
  <p:tag name="KSO_WM_UNIT_ID" val="custom184_2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m_i"/>
  <p:tag name="KSO_WM_UNIT_INDEX" val="1_3"/>
  <p:tag name="KSO_WM_UNIT_ID" val="custom184_2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m_i"/>
  <p:tag name="KSO_WM_UNIT_INDEX" val="1_3"/>
  <p:tag name="KSO_WM_UNIT_ID" val="custom184_21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4"/>
  <p:tag name="KSO_WM_UNIT_ID" val="259*m_i*1_4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4.xml><?xml version="1.0" encoding="utf-8"?>
<p:tagLst xmlns:p="http://schemas.openxmlformats.org/presentationml/2006/main">
  <p:tag name="KSO_WM_TEMPLATE_CATEGORY" val="diagram"/>
  <p:tag name="KSO_WM_TEMPLATE_INDEX" val="553"/>
  <p:tag name="KSO_WM_UNIT_TYPE" val="m_i"/>
  <p:tag name="KSO_WM_UNIT_INDEX" val="1_3"/>
  <p:tag name="KSO_WM_UNIT_ID" val="259*m_i*1_3"/>
  <p:tag name="KSO_WM_UNIT_CLEAR" val="1"/>
  <p:tag name="KSO_WM_UNIT_LAYERLEVEL" val="1_1"/>
  <p:tag name="KSO_WM_BEAUTIFY_FLAG" val="#wm#"/>
  <p:tag name="KSO_WM_DIAGRAM_GROUP_CODE" val="m1-1"/>
  <p:tag name="KSO_WM_TAG_VERSION" val="1.0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75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4_4*i*0"/>
  <p:tag name="KSO_WM_TEMPLATE_CATEGORY" val="diagram"/>
  <p:tag name="KSO_WM_TEMPLATE_INDEX" val="114"/>
  <p:tag name="KSO_WM_UNIT_INDEX" val="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ISCONTENTSTITLE" val="0"/>
  <p:tag name="KSO_WM_UNIT_TYPE" val="g"/>
  <p:tag name="KSO_WM_UNIT_INDEX" val="1"/>
  <p:tag name="KSO_WM_UNIT_ID" val="diagram11_4*g*1"/>
  <p:tag name="KSO_WM_UNIT_CLEAR" val="1"/>
  <p:tag name="KSO_WM_UNIT_LAYERLEVEL" val="1"/>
  <p:tag name="KSO_WM_UNIT_VALUE" val="20"/>
  <p:tag name="KSO_WM_UNIT_HIGHLIGHT" val="0"/>
  <p:tag name="KSO_WM_UNIT_COMPATIBLE" val="1"/>
  <p:tag name="KSO_WM_UNIT_RELATE_UNITID" val="diagram11_4*l*1"/>
  <p:tag name="KSO_WM_UNIT_PRESET_TEXT_LEN" val="20"/>
  <p:tag name="KSO_WM_UNIT_PRESET_TEXT_INDEX" val="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_3*i*0"/>
  <p:tag name="KSO_WM_TEMPLATE_CATEGORY" val="diagram"/>
  <p:tag name="KSO_WM_TEMPLATE_INDEX" val="11"/>
  <p:tag name="KSO_WM_UNIT_INDEX" val="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i"/>
  <p:tag name="KSO_WM_UNIT_INDEX" val="1_1"/>
  <p:tag name="KSO_WM_UNIT_ID" val="diagram11_3*l_i*1_1"/>
  <p:tag name="KSO_WM_UNIT_CLEAR" val="1"/>
  <p:tag name="KSO_WM_UNIT_LAYERLEVEL" val="1_1"/>
  <p:tag name="KSO_WM_DIAGRAM_GROUP_CODE" val="l1-1"/>
  <p:tag name="KSO_WM_UNIT_LINE_FORE_SCHEMECOLOR_INDEX" val="7"/>
  <p:tag name="KSO_WM_UNIT_LINE_FILL_TYPE" val="2"/>
  <p:tag name="KSO_WM_UNIT_USESOURCEFORMAT_APPLY" val="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h_f"/>
  <p:tag name="KSO_WM_UNIT_INDEX" val="1_3_1"/>
  <p:tag name="KSO_WM_UNIT_ID" val="diagram11_3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LEN" val="10"/>
  <p:tag name="KSO_WM_UNIT_PRESET_TEXT_INDEX" val="2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h_a"/>
  <p:tag name="KSO_WM_UNIT_INDEX" val="1_3_1"/>
  <p:tag name="KSO_WM_UNIT_ID" val="diagram11_3*l_h_a*1_3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LEN" val="10"/>
  <p:tag name="KSO_WM_UNIT_PRESET_TEXT_INDEX" val="2"/>
  <p:tag name="KSO_WM_DIAGRAM_GROUP_CODE" val="l1-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_3*i*7"/>
  <p:tag name="KSO_WM_TEMPLATE_CATEGORY" val="diagram"/>
  <p:tag name="KSO_WM_TEMPLATE_INDEX" val="11"/>
  <p:tag name="KSO_WM_UNIT_INDEX" val="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i"/>
  <p:tag name="KSO_WM_UNIT_INDEX" val="1_2"/>
  <p:tag name="KSO_WM_UNIT_ID" val="diagram11_3*l_i*1_2"/>
  <p:tag name="KSO_WM_UNIT_CLEAR" val="1"/>
  <p:tag name="KSO_WM_UNIT_LAYERLEVEL" val="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h_f"/>
  <p:tag name="KSO_WM_UNIT_INDEX" val="1_2_1"/>
  <p:tag name="KSO_WM_UNIT_ID" val="diagram11_3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LEN" val="10"/>
  <p:tag name="KSO_WM_UNIT_PRESET_TEXT_INDEX" val="2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h_a"/>
  <p:tag name="KSO_WM_UNIT_INDEX" val="1_2_1"/>
  <p:tag name="KSO_WM_UNIT_ID" val="diagram11_3*l_h_a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LEN" val="10"/>
  <p:tag name="KSO_WM_UNIT_PRESET_TEXT_INDEX" val="2"/>
  <p:tag name="KSO_WM_DIAGRAM_GROUP_CODE" val="l1-1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_3*i*14"/>
  <p:tag name="KSO_WM_TEMPLATE_CATEGORY" val="diagram"/>
  <p:tag name="KSO_WM_TEMPLATE_INDEX" val="11"/>
  <p:tag name="KSO_WM_UNIT_INDEX" val="14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114"/>
  <p:tag name="KSO_WM_UNIT_TYPE" val="q_i"/>
  <p:tag name="KSO_WM_UNIT_INDEX" val="1_1"/>
  <p:tag name="KSO_WM_UNIT_ID" val="257*q_i*1_1"/>
  <p:tag name="KSO_WM_UNIT_CLEAR" val="1"/>
  <p:tag name="KSO_WM_UNIT_LAYERLEVEL" val="1_1"/>
  <p:tag name="KSO_WM_BEAUTIFY_FLAG" val="#wm#"/>
  <p:tag name="KSO_WM_DIAGRAM_GROUP_CODE" val="q1-1"/>
  <p:tag name="KSO_WM_UNIT_USESOURCEFORMAT_APPLY" val="0"/>
  <p:tag name="KSO_WM_UNIT_FILL_FORE_SCHEMECOLOR_INDEX" val="5"/>
  <p:tag name="KSO_WM_UNIT_FILL_TYPE" val="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i"/>
  <p:tag name="KSO_WM_UNIT_INDEX" val="1_3"/>
  <p:tag name="KSO_WM_UNIT_ID" val="diagram11_3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h_a"/>
  <p:tag name="KSO_WM_UNIT_INDEX" val="1_1_1"/>
  <p:tag name="KSO_WM_UNIT_ID" val="diagram11_3*l_h_a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LEN" val="10"/>
  <p:tag name="KSO_WM_UNIT_PRESET_TEXT_INDEX" val="2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TYPE" val="l_h_f"/>
  <p:tag name="KSO_WM_UNIT_INDEX" val="1_1_1"/>
  <p:tag name="KSO_WM_UNIT_ID" val="diagram11_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LEN" val="10"/>
  <p:tag name="KSO_WM_UNIT_PRESET_TEXT_INDEX" val="2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93.xml><?xml version="1.0" encoding="utf-8"?>
<p:tagLst xmlns:p="http://schemas.openxmlformats.org/presentationml/2006/main">
  <p:tag name="KSO_WM_TEMPLATE_CATEGORY" val="custom"/>
  <p:tag name="KSO_WM_TEMPLATE_INDEX" val="184"/>
  <p:tag name="KSO_WM_SLIDE_ID" val="custom184_2"/>
  <p:tag name="KSO_WM_SLIDE_INDEX" val="2"/>
  <p:tag name="KSO_WM_SLIDE_ITEM_CNT" val="1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a"/>
  <p:tag name="KSO_WM_UNIT_INDEX" val="1"/>
  <p:tag name="KSO_WM_UNIT_ID" val="custom184_2*a*1"/>
  <p:tag name="KSO_WM_UNIT_CLEAR" val="1"/>
  <p:tag name="KSO_WM_UNIT_LAYERLEVEL" val="1"/>
  <p:tag name="KSO_WM_UNIT_ISCONTENTSTITLE" val="1"/>
  <p:tag name="KSO_WM_UNIT_VALUE" val="26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4"/>
  <p:tag name="KSO_WM_UNIT_TYPE" val="l_h_f"/>
  <p:tag name="KSO_WM_UNIT_INDEX" val="1_1_1"/>
  <p:tag name="KSO_WM_UNIT_ID" val="custom184_2*l_h_f*1_1_1"/>
  <p:tag name="KSO_WM_UNIT_CLEAR" val="1"/>
  <p:tag name="KSO_WM_UNIT_LAYERLEVEL" val="1_1_1"/>
  <p:tag name="KSO_WM_UNIT_VALUE" val="234"/>
  <p:tag name="KSO_WM_UNIT_HIGHLIGHT" val="0"/>
  <p:tag name="KSO_WM_UNIT_COMPATIBLE" val="0"/>
  <p:tag name="KSO_WM_UNIT_PRESET_TEXT_INDEX" val="5"/>
  <p:tag name="KSO_WM_UNIT_PRESET_TEXT_LEN" val="232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i"/>
  <p:tag name="KSO_WM_UNIT_INDEX" val="1_1"/>
  <p:tag name="KSO_WM_UNIT_ID" val="custom140_13*l_i*1_1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40"/>
  <p:tag name="KSO_WM_UNIT_TYPE" val="l_h_f"/>
  <p:tag name="KSO_WM_UNIT_INDEX" val="1_1_1"/>
  <p:tag name="KSO_WM_UNIT_ID" val="custom140_13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1"/>
  <p:tag name="KSO_WM_UNIT_ISCONTENTSTITLE" val="0"/>
  <p:tag name="KSO_WM_UNIT_TYPE" val="g"/>
  <p:tag name="KSO_WM_UNIT_INDEX" val="1"/>
  <p:tag name="KSO_WM_UNIT_ID" val="diagram11_4*g*1"/>
  <p:tag name="KSO_WM_UNIT_CLEAR" val="1"/>
  <p:tag name="KSO_WM_UNIT_LAYERLEVEL" val="1"/>
  <p:tag name="KSO_WM_UNIT_VALUE" val="20"/>
  <p:tag name="KSO_WM_UNIT_HIGHLIGHT" val="0"/>
  <p:tag name="KSO_WM_UNIT_COMPATIBLE" val="1"/>
  <p:tag name="KSO_WM_UNIT_RELATE_UNITID" val="diagram11_4*l*1"/>
  <p:tag name="KSO_WM_UNIT_PRESET_TEXT_LEN" val="20"/>
  <p:tag name="KSO_WM_UNIT_PRESET_TEXT_INDEX" val="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1_2*i*0"/>
  <p:tag name="KSO_WM_TEMPLATE_CATEGORY" val="diagram"/>
  <p:tag name="KSO_WM_TEMPLATE_INDEX" val="11"/>
  <p:tag name="KSO_WM_UNIT_INDEX" val="0"/>
</p:tagLst>
</file>

<file path=ppt/theme/theme1.xml><?xml version="1.0" encoding="utf-8"?>
<a:theme xmlns:a="http://schemas.openxmlformats.org/drawingml/2006/main" name="A000120140530A46PPBG">
  <a:themeElements>
    <a:clrScheme name="自定义 10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3393</Words>
  <Application>WPS 演示</Application>
  <PresentationFormat>宽屏</PresentationFormat>
  <Paragraphs>569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23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黑体</vt:lpstr>
      <vt:lpstr>Webdings</vt:lpstr>
      <vt:lpstr>幼圆</vt:lpstr>
      <vt:lpstr>Times New Roman</vt:lpstr>
      <vt:lpstr>Calibri</vt:lpstr>
      <vt:lpstr>Arial Unicode MS</vt:lpstr>
      <vt:lpstr>Malgun Gothic</vt:lpstr>
      <vt:lpstr>A000120140530A46PPBG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基于学生行为模式的异常学习表现预测</vt:lpstr>
      <vt:lpstr>Background</vt:lpstr>
      <vt:lpstr>Background</vt:lpstr>
      <vt:lpstr>Background</vt:lpstr>
      <vt:lpstr>Objective</vt:lpstr>
      <vt:lpstr>Framework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Experiments</vt:lpstr>
      <vt:lpstr>Experiments</vt:lpstr>
      <vt:lpstr>Experiments</vt:lpstr>
      <vt:lpstr>Experiments</vt:lpstr>
      <vt:lpstr>Discussion</vt:lpstr>
      <vt:lpstr>Conclusion</vt:lpstr>
      <vt:lpstr>Application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205</cp:revision>
  <dcterms:created xsi:type="dcterms:W3CDTF">2016-12-25T12:47:00Z</dcterms:created>
  <dcterms:modified xsi:type="dcterms:W3CDTF">2017-07-13T09:50:54Z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