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0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8" autoAdjust="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7D0CC-BE86-4912-B599-A8CD07C75F24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3954-CBC0-4109-BC7F-76536EE23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43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DF4DA-AFFF-4B19-B505-3A2CEB863268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22B0-9F8F-4B28-90FD-36D92061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8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822B0-9F8F-4B28-90FD-36D9206161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2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6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83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6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7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2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7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38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57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74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2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2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3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14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9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3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8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0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2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21F4-9031-4F32-B4A8-B7AE3B718D0E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B6E5-18FC-4C9C-B501-095DA86D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0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84254"/>
            <a:ext cx="7772400" cy="13502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Hybrid Random-Deterministic Parallel Algorithms for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196046"/>
            <a:ext cx="6858000" cy="244710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Amir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Daneshmand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Jared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USTC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zh-CN" dirty="0" smtClean="0"/>
                  <a:t>Choice of the step-size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An example rule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zh-CN" dirty="0" smtClean="0"/>
                  <a:t> is a given constant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Features of Our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uses </a:t>
            </a:r>
            <a:r>
              <a:rPr lang="en-US" altLang="zh-CN" dirty="0"/>
              <a:t>a random selection rule for the blocks, followed by a deterministic sub-selection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can tackle separable convex function G, but also non-separable function G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can deal with a non-convex function F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parallel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can use inexact updates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converges almost surely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33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0862"/>
          <a:stretch/>
        </p:blipFill>
        <p:spPr>
          <a:xfrm>
            <a:off x="993906" y="1685304"/>
            <a:ext cx="4057865" cy="4019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2352" y="5972323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LASSO with 100,000 variables, 8 cores; Relative Error vs. Time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27" y="1685304"/>
            <a:ext cx="3325954" cy="2807746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Numerical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5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New solution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Hybrid random-deterministic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Parallel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For convex and non-convex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For big data problems</a:t>
            </a:r>
          </a:p>
        </p:txBody>
      </p:sp>
    </p:spTree>
    <p:extLst>
      <p:ext uri="{BB962C8B-B14F-4D97-AF65-F5344CB8AC3E}">
        <p14:creationId xmlns:p14="http://schemas.microsoft.com/office/powerpoint/2010/main" val="6280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Our experiments on LASSO problems showed the superiority of the proposed scheme with respect to state-of-art random and deterministic algorithms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5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Perform experiments on more varied classed of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63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Solve the minimization of the sum of a smooth function F and a non-smooth convex one G: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Where X is a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closed convex set with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cartesian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structure: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560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BCD(Basic Block Coordinate Descent)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BCD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RBCD(Random BCD)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Use of “more-than-first-order” info</a:t>
            </a:r>
          </a:p>
        </p:txBody>
      </p:sp>
    </p:spTree>
    <p:extLst>
      <p:ext uri="{BB962C8B-B14F-4D97-AF65-F5344CB8AC3E}">
        <p14:creationId xmlns:p14="http://schemas.microsoft.com/office/powerpoint/2010/main" val="2022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BCD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Coordinate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Definition: at each iteration, one block of variables is updated using first order info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Pros</a:t>
            </a:r>
            <a:r>
              <a:rPr lang="en-US" altLang="zh-CN" dirty="0"/>
              <a:t>: low-cost per-iteration and </a:t>
            </a:r>
            <a:r>
              <a:rPr lang="en-US" altLang="zh-CN" dirty="0" smtClean="0"/>
              <a:t>scalability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Cons</a:t>
            </a:r>
            <a:r>
              <a:rPr lang="en-US" altLang="zh-CN" dirty="0"/>
              <a:t>: inefficient when the dimension increases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0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Parallel BCD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/>
              <a:t>Definition: several blocks of variables are updated simultaneously in a </a:t>
            </a:r>
            <a:r>
              <a:rPr lang="en-US" altLang="zh-CN" dirty="0" smtClean="0"/>
              <a:t>parallel environment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Pros: </a:t>
            </a:r>
            <a:r>
              <a:rPr lang="en-US" altLang="zh-CN" dirty="0"/>
              <a:t>can solve big data </a:t>
            </a:r>
            <a:r>
              <a:rPr lang="en-US" altLang="zh-CN" dirty="0" smtClean="0"/>
              <a:t>problem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Cons: </a:t>
            </a:r>
            <a:r>
              <a:rPr lang="en-US" altLang="zh-CN" dirty="0"/>
              <a:t>only for convex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0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Random BCD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/>
              <a:t>Definition: </a:t>
            </a:r>
            <a:r>
              <a:rPr lang="en-US" altLang="zh-CN" dirty="0" smtClean="0"/>
              <a:t>random </a:t>
            </a:r>
            <a:r>
              <a:rPr lang="en-US" altLang="zh-CN" dirty="0"/>
              <a:t>selection of blocks of variables to </a:t>
            </a:r>
            <a:r>
              <a:rPr lang="en-US" altLang="zh-CN" dirty="0" smtClean="0"/>
              <a:t>update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/>
              <a:t>Pros: simple and useful for distributed </a:t>
            </a:r>
            <a:r>
              <a:rPr lang="en-US" altLang="zh-CN" dirty="0" smtClean="0"/>
              <a:t>environments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/>
              <a:t>Cons: remain disconnected from the status of the optimization process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Use of “more-than-first-order”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Definition: use </a:t>
            </a:r>
            <a:r>
              <a:rPr lang="en-US" altLang="zh-CN" dirty="0"/>
              <a:t>of “more-than-first-order</a:t>
            </a:r>
            <a:r>
              <a:rPr lang="en-US" altLang="zh-CN" dirty="0" smtClean="0"/>
              <a:t>”, the key is the trade-off between cost-per-iteration and overall cost of the optimization process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/>
              <a:t>Pros: converges </a:t>
            </a:r>
            <a:r>
              <a:rPr lang="en-US" altLang="zh-CN" dirty="0" smtClean="0"/>
              <a:t>faster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/>
              <a:t>Cons: the trade-off is difficult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Our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2878343" cy="4351338"/>
          </a:xfrm>
        </p:spPr>
        <p:txBody>
          <a:bodyPr/>
          <a:lstStyle/>
          <a:p>
            <a:r>
              <a:rPr lang="en-US" altLang="zh-CN" dirty="0"/>
              <a:t>Hybrid Random-Deterministic Parallel Algorithms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43" y="1690689"/>
            <a:ext cx="5071187" cy="49441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0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zh-CN" dirty="0" smtClean="0"/>
                  <a:t>Random Choice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Uniform sampling</a:t>
                </a:r>
              </a:p>
              <a:p>
                <a:pPr lvl="1"/>
                <a:r>
                  <a:rPr lang="en-US" altLang="zh-CN" dirty="0" smtClean="0"/>
                  <a:t>All blocks get selected with the same probability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Double Uniform sampling</a:t>
                </a:r>
              </a:p>
              <a:p>
                <a:pPr lvl="1"/>
                <a:r>
                  <a:rPr lang="en-US" altLang="zh-CN" dirty="0" smtClean="0"/>
                  <a:t>All 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of equal cardinality are generated with equal probability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3358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1554</TotalTime>
  <Words>328</Words>
  <Application>Microsoft Office PowerPoint</Application>
  <PresentationFormat>全屏显示(4:3)</PresentationFormat>
  <Paragraphs>64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Cambria Math</vt:lpstr>
      <vt:lpstr>Wingdings 2</vt:lpstr>
      <vt:lpstr>HDOfficeLightV0</vt:lpstr>
      <vt:lpstr>Office Theme</vt:lpstr>
      <vt:lpstr>Hybrid Random-Deterministic Parallel Algorithms for Optimization</vt:lpstr>
      <vt:lpstr>Optimization</vt:lpstr>
      <vt:lpstr>Solutions</vt:lpstr>
      <vt:lpstr>BCD  (Block Coordinate Descent)</vt:lpstr>
      <vt:lpstr>Parallel BCD</vt:lpstr>
      <vt:lpstr>Random BCD</vt:lpstr>
      <vt:lpstr>Use of “more-than-first-order”</vt:lpstr>
      <vt:lpstr>Our Solution</vt:lpstr>
      <vt:lpstr>Random Choice of S^k</vt:lpstr>
      <vt:lpstr>Choice of the step-size γ^k</vt:lpstr>
      <vt:lpstr>Features of Our Solutions</vt:lpstr>
      <vt:lpstr>PowerPoint 演示文稿</vt:lpstr>
      <vt:lpstr>Conclusion</vt:lpstr>
      <vt:lpstr>Conclusion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Random-Deterministic Parallel Algorithms for Optimization</dc:title>
  <dc:creator>Windows 用户</dc:creator>
  <cp:lastModifiedBy>Windows 用户</cp:lastModifiedBy>
  <cp:revision>44</cp:revision>
  <dcterms:created xsi:type="dcterms:W3CDTF">2017-11-07T02:19:05Z</dcterms:created>
  <dcterms:modified xsi:type="dcterms:W3CDTF">2017-11-08T05:11:51Z</dcterms:modified>
</cp:coreProperties>
</file>