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4"/>
  </p:notesMasterIdLst>
  <p:sldIdLst>
    <p:sldId id="256" r:id="rId4"/>
    <p:sldId id="274" r:id="rId5"/>
    <p:sldId id="275" r:id="rId6"/>
    <p:sldId id="291" r:id="rId7"/>
    <p:sldId id="292" r:id="rId8"/>
    <p:sldId id="293" r:id="rId9"/>
    <p:sldId id="259" r:id="rId10"/>
    <p:sldId id="297" r:id="rId11"/>
    <p:sldId id="298" r:id="rId12"/>
    <p:sldId id="299" r:id="rId13"/>
    <p:sldId id="300" r:id="rId15"/>
    <p:sldId id="301" r:id="rId16"/>
    <p:sldId id="302" r:id="rId17"/>
    <p:sldId id="303" r:id="rId18"/>
    <p:sldId id="304" r:id="rId19"/>
    <p:sldId id="305" r:id="rId20"/>
    <p:sldId id="306" r:id="rId21"/>
    <p:sldId id="307" r:id="rId22"/>
    <p:sldId id="308" r:id="rId23"/>
    <p:sldId id="257" r:id="rId24"/>
    <p:sldId id="262" r:id="rId25"/>
    <p:sldId id="260" r:id="rId26"/>
    <p:sldId id="263" r:id="rId27"/>
    <p:sldId id="261" r:id="rId28"/>
    <p:sldId id="264" r:id="rId29"/>
    <p:sldId id="265" r:id="rId30"/>
    <p:sldId id="266" r:id="rId31"/>
    <p:sldId id="267" r:id="rId32"/>
    <p:sldId id="268" r:id="rId33"/>
    <p:sldId id="269" r:id="rId34"/>
    <p:sldId id="270" r:id="rId35"/>
    <p:sldId id="271"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529E"/>
    <a:srgbClr val="549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5" d="100"/>
          <a:sy n="105" d="100"/>
        </p:scale>
        <p:origin x="696" y="114"/>
      </p:cViewPr>
      <p:guideLst>
        <p:guide orient="horz" pos="2058"/>
        <p:guide pos="3721"/>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887AC20-8C1D-44D7-B35A-E6F76E6864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79C7271-7ECD-45B6-A4AF-14DDD8E718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使用说明：选中图片；删除原图片，点击图标替换为自己的图片，置于底层。</a:t>
            </a:r>
            <a:r>
              <a:rPr lang="en-US" altLang="zh-CN"/>
              <a:t>©SAYOU DESIGN</a:t>
            </a:r>
            <a:r>
              <a:rPr lang="zh-CN" altLang="en-US"/>
              <a:t>版权所有，盗版必究</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98CB612-C233-410D-9B7D-DE5784CB97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6" name="对角圆角矩形 5"/>
          <p:cNvSpPr/>
          <p:nvPr userDrawn="1"/>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A473D-8055-43E1-A01D-B0413067B7D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B8D81A-C667-4EE5-93BD-6120260630F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背景">
    <p:bg>
      <p:bgPr>
        <a:solidFill>
          <a:schemeClr val="bg2"/>
        </a:solidFill>
        <a:effectLst/>
      </p:bgPr>
    </p:bg>
    <p:spTree>
      <p:nvGrpSpPr>
        <p:cNvPr id="1" name=""/>
        <p:cNvGrpSpPr/>
        <p:nvPr/>
      </p:nvGrpSpPr>
      <p:grpSpPr>
        <a:xfrm>
          <a:off x="0" y="0"/>
          <a:ext cx="0" cy="0"/>
          <a:chOff x="0" y="0"/>
          <a:chExt cx="0" cy="0"/>
        </a:xfrm>
      </p:grpSpPr>
      <p:sp>
        <p:nvSpPr>
          <p:cNvPr id="7" name="图片占位符 9"/>
          <p:cNvSpPr>
            <a:spLocks noGrp="1"/>
          </p:cNvSpPr>
          <p:nvPr>
            <p:ph type="pic" sz="quarter" idx="13" hasCustomPrompt="1"/>
          </p:nvPr>
        </p:nvSpPr>
        <p:spPr>
          <a:xfrm>
            <a:off x="183526" y="301839"/>
            <a:ext cx="7882284" cy="443365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4" hasCustomPrompt="1"/>
          </p:nvPr>
        </p:nvSpPr>
        <p:spPr>
          <a:xfrm>
            <a:off x="8174953" y="287325"/>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5" hasCustomPrompt="1"/>
          </p:nvPr>
        </p:nvSpPr>
        <p:spPr>
          <a:xfrm>
            <a:off x="8174953" y="2575658"/>
            <a:ext cx="3856784" cy="2169374"/>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背景">
    <p:bg>
      <p:bgPr>
        <a:solidFill>
          <a:schemeClr val="bg1"/>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631384"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8" name="图片占位符 9"/>
          <p:cNvSpPr>
            <a:spLocks noGrp="1"/>
          </p:cNvSpPr>
          <p:nvPr>
            <p:ph type="pic" sz="quarter" idx="15" hasCustomPrompt="1"/>
          </p:nvPr>
        </p:nvSpPr>
        <p:spPr>
          <a:xfrm>
            <a:off x="4300500"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7969616" y="347886"/>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0" name="图片占位符 9"/>
          <p:cNvSpPr>
            <a:spLocks noGrp="1"/>
          </p:cNvSpPr>
          <p:nvPr>
            <p:ph type="pic" sz="quarter" idx="17" hasCustomPrompt="1"/>
          </p:nvPr>
        </p:nvSpPr>
        <p:spPr>
          <a:xfrm>
            <a:off x="631384"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1" name="图片占位符 9"/>
          <p:cNvSpPr>
            <a:spLocks noGrp="1"/>
          </p:cNvSpPr>
          <p:nvPr>
            <p:ph type="pic" sz="quarter" idx="18" hasCustomPrompt="1"/>
          </p:nvPr>
        </p:nvSpPr>
        <p:spPr>
          <a:xfrm>
            <a:off x="4300500"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2" name="图片占位符 9"/>
          <p:cNvSpPr>
            <a:spLocks noGrp="1"/>
          </p:cNvSpPr>
          <p:nvPr>
            <p:ph type="pic" sz="quarter" idx="19" hasCustomPrompt="1"/>
          </p:nvPr>
        </p:nvSpPr>
        <p:spPr>
          <a:xfrm>
            <a:off x="7969616" y="2423590"/>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631384"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4" name="图片占位符 9"/>
          <p:cNvSpPr>
            <a:spLocks noGrp="1"/>
          </p:cNvSpPr>
          <p:nvPr>
            <p:ph type="pic" sz="quarter" idx="21" hasCustomPrompt="1"/>
          </p:nvPr>
        </p:nvSpPr>
        <p:spPr>
          <a:xfrm>
            <a:off x="4300500"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7969616" y="4499294"/>
            <a:ext cx="3574901" cy="20108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背景">
    <p:bg>
      <p:bgPr>
        <a:solidFill>
          <a:schemeClr val="bg2"/>
        </a:solidFill>
        <a:effectLst/>
      </p:bgPr>
    </p:bg>
    <p:spTree>
      <p:nvGrpSpPr>
        <p:cNvPr id="1" name=""/>
        <p:cNvGrpSpPr/>
        <p:nvPr/>
      </p:nvGrpSpPr>
      <p:grpSpPr>
        <a:xfrm>
          <a:off x="0" y="0"/>
          <a:ext cx="0" cy="0"/>
          <a:chOff x="0" y="0"/>
          <a:chExt cx="0" cy="0"/>
        </a:xfrm>
      </p:grpSpPr>
      <p:sp>
        <p:nvSpPr>
          <p:cNvPr id="6" name="图片占位符 9"/>
          <p:cNvSpPr>
            <a:spLocks noGrp="1"/>
          </p:cNvSpPr>
          <p:nvPr>
            <p:ph type="pic" sz="quarter" idx="13" hasCustomPrompt="1"/>
          </p:nvPr>
        </p:nvSpPr>
        <p:spPr>
          <a:xfrm>
            <a:off x="947430"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9" name="图片占位符 9"/>
          <p:cNvSpPr>
            <a:spLocks noGrp="1"/>
          </p:cNvSpPr>
          <p:nvPr>
            <p:ph type="pic" sz="quarter" idx="16" hasCustomPrompt="1"/>
          </p:nvPr>
        </p:nvSpPr>
        <p:spPr>
          <a:xfrm>
            <a:off x="6136402" y="523274"/>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3" name="图片占位符 9"/>
          <p:cNvSpPr>
            <a:spLocks noGrp="1"/>
          </p:cNvSpPr>
          <p:nvPr>
            <p:ph type="pic" sz="quarter" idx="20" hasCustomPrompt="1"/>
          </p:nvPr>
        </p:nvSpPr>
        <p:spPr>
          <a:xfrm>
            <a:off x="947430"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
        <p:nvSpPr>
          <p:cNvPr id="15" name="图片占位符 9"/>
          <p:cNvSpPr>
            <a:spLocks noGrp="1"/>
          </p:cNvSpPr>
          <p:nvPr>
            <p:ph type="pic" sz="quarter" idx="22" hasCustomPrompt="1"/>
          </p:nvPr>
        </p:nvSpPr>
        <p:spPr>
          <a:xfrm>
            <a:off x="6136402" y="3469401"/>
            <a:ext cx="5109526" cy="2874020"/>
          </a:xfrm>
          <a:prstGeom prst="rect">
            <a:avLst/>
          </a:prstGeom>
        </p:spPr>
        <p:style>
          <a:lnRef idx="0">
            <a:schemeClr val="accent2"/>
          </a:lnRef>
          <a:fillRef idx="3">
            <a:schemeClr val="accent2"/>
          </a:fillRef>
          <a:effectRef idx="3">
            <a:schemeClr val="accent2"/>
          </a:effectRef>
          <a:fontRef idx="minor">
            <a:schemeClr val="lt1"/>
          </a:fontRef>
        </p:style>
        <p:txBody>
          <a:bodyPr anchor="ctr">
            <a:normAutofit/>
          </a:bodyPr>
          <a:lstStyle>
            <a:lvl1pPr marL="0" indent="0" algn="ctr">
              <a:buNone/>
              <a:defRPr sz="1975" b="1"/>
            </a:lvl1pPr>
          </a:lstStyle>
          <a:p>
            <a:r>
              <a:rPr lang="zh-CN" altLang="en-US" dirty="0"/>
              <a:t>点击中心图标添加图片</a:t>
            </a:r>
            <a:endParaRPr lang="en-US" altLang="zh-CN" dirty="0"/>
          </a:p>
          <a:p>
            <a:r>
              <a:rPr lang="en-US" altLang="zh-CN" dirty="0"/>
              <a:t>(SAYOU)</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版权声明">
    <p:spTree>
      <p:nvGrpSpPr>
        <p:cNvPr id="1" name=""/>
        <p:cNvGrpSpPr/>
        <p:nvPr/>
      </p:nvGrpSpPr>
      <p:grpSpPr>
        <a:xfrm>
          <a:off x="0" y="0"/>
          <a:ext cx="0" cy="0"/>
          <a:chOff x="0" y="0"/>
          <a:chExt cx="0" cy="0"/>
        </a:xfrm>
      </p:grpSpPr>
      <p:sp>
        <p:nvSpPr>
          <p:cNvPr id="4" name="矩形 3"/>
          <p:cNvSpPr/>
          <p:nvPr userDrawn="1"/>
        </p:nvSpPr>
        <p:spPr>
          <a:xfrm>
            <a:off x="5444248"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7" name="矩形 6"/>
          <p:cNvSpPr/>
          <p:nvPr userDrawn="1"/>
        </p:nvSpPr>
        <p:spPr>
          <a:xfrm>
            <a:off x="5142690"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微信公众号</a:t>
            </a:r>
            <a:endParaRPr lang="zh-CN" altLang="en-US" sz="1695" b="1" dirty="0">
              <a:solidFill>
                <a:schemeClr val="tx1">
                  <a:lumMod val="85000"/>
                  <a:lumOff val="15000"/>
                </a:schemeClr>
              </a:solidFill>
            </a:endParaRPr>
          </a:p>
        </p:txBody>
      </p:sp>
      <p:pic>
        <p:nvPicPr>
          <p:cNvPr id="14" name="图片 13" descr="图片包含 文字, 纵横字谜&#10;&#10;已生成极高可信度的说明"/>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401" y="3125822"/>
            <a:ext cx="1219200" cy="1219199"/>
          </a:xfrm>
          <a:prstGeom prst="rect">
            <a:avLst/>
          </a:prstGeom>
        </p:spPr>
      </p:pic>
      <p:sp>
        <p:nvSpPr>
          <p:cNvPr id="3" name="矩形 2"/>
          <p:cNvSpPr/>
          <p:nvPr userDrawn="1"/>
        </p:nvSpPr>
        <p:spPr>
          <a:xfrm>
            <a:off x="273185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6" name="矩形 5"/>
          <p:cNvSpPr/>
          <p:nvPr userDrawn="1"/>
        </p:nvSpPr>
        <p:spPr>
          <a:xfrm>
            <a:off x="2430294"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95" b="1" dirty="0">
                <a:solidFill>
                  <a:schemeClr val="tx1">
                    <a:lumMod val="85000"/>
                    <a:lumOff val="15000"/>
                  </a:schemeClr>
                </a:solidFill>
              </a:rPr>
              <a:t>微博</a:t>
            </a:r>
            <a:endParaRPr lang="zh-CN" altLang="en-US" sz="1695" b="1" dirty="0">
              <a:solidFill>
                <a:schemeClr val="tx1">
                  <a:lumMod val="85000"/>
                  <a:lumOff val="15000"/>
                </a:schemeClr>
              </a:solidFill>
            </a:endParaRPr>
          </a:p>
        </p:txBody>
      </p:sp>
      <p:grpSp>
        <p:nvGrpSpPr>
          <p:cNvPr id="16" name="组合 15"/>
          <p:cNvGrpSpPr/>
          <p:nvPr userDrawn="1"/>
        </p:nvGrpSpPr>
        <p:grpSpPr>
          <a:xfrm>
            <a:off x="2787981" y="3139797"/>
            <a:ext cx="1191249" cy="1191249"/>
            <a:chOff x="4094696" y="2530197"/>
            <a:chExt cx="1191249" cy="1191249"/>
          </a:xfrm>
        </p:grpSpPr>
        <p:sp>
          <p:nvSpPr>
            <p:cNvPr id="15" name="矩形 14"/>
            <p:cNvSpPr/>
            <p:nvPr userDrawn="1"/>
          </p:nvSpPr>
          <p:spPr>
            <a:xfrm>
              <a:off x="4094696" y="253019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47387" y="2582888"/>
              <a:ext cx="1085866" cy="1085866"/>
            </a:xfrm>
            <a:prstGeom prst="rect">
              <a:avLst/>
            </a:prstGeom>
          </p:spPr>
        </p:pic>
      </p:grpSp>
      <p:sp>
        <p:nvSpPr>
          <p:cNvPr id="5" name="矩形 4"/>
          <p:cNvSpPr/>
          <p:nvPr userDrawn="1"/>
        </p:nvSpPr>
        <p:spPr>
          <a:xfrm>
            <a:off x="8156642" y="3083669"/>
            <a:ext cx="1303506" cy="130350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4514" tIns="32257" rIns="64514" bIns="32257" numCol="1" spcCol="0" rtlCol="0" fromWordArt="0" anchor="ctr" anchorCtr="0" forceAA="0" compatLnSpc="1">
            <a:noAutofit/>
          </a:bodyPr>
          <a:lstStyle/>
          <a:p>
            <a:pPr lvl="0" algn="ctr"/>
            <a:endParaRPr lang="zh-CN" altLang="en-US" sz="2800" b="1">
              <a:solidFill>
                <a:schemeClr val="bg1">
                  <a:lumMod val="85000"/>
                  <a:lumOff val="15000"/>
                </a:schemeClr>
              </a:solidFill>
            </a:endParaRPr>
          </a:p>
        </p:txBody>
      </p:sp>
      <p:sp>
        <p:nvSpPr>
          <p:cNvPr id="8" name="矩形 7"/>
          <p:cNvSpPr/>
          <p:nvPr userDrawn="1"/>
        </p:nvSpPr>
        <p:spPr>
          <a:xfrm>
            <a:off x="7855085" y="4587099"/>
            <a:ext cx="1906622" cy="646382"/>
          </a:xfrm>
          <a:prstGeom prst="rect">
            <a:avLst/>
          </a:prstGeom>
          <a:noFill/>
          <a:ln>
            <a:no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95" b="1" dirty="0">
                <a:solidFill>
                  <a:schemeClr val="tx1">
                    <a:lumMod val="85000"/>
                    <a:lumOff val="15000"/>
                  </a:schemeClr>
                </a:solidFill>
                <a:latin typeface="+mj-lt"/>
              </a:rPr>
              <a:t>QQ</a:t>
            </a:r>
            <a:endParaRPr lang="zh-CN" altLang="en-US" sz="1695" b="1" dirty="0">
              <a:solidFill>
                <a:schemeClr val="tx1">
                  <a:lumMod val="85000"/>
                  <a:lumOff val="15000"/>
                </a:schemeClr>
              </a:solidFill>
              <a:latin typeface="+mj-lt"/>
            </a:endParaRPr>
          </a:p>
        </p:txBody>
      </p:sp>
      <p:grpSp>
        <p:nvGrpSpPr>
          <p:cNvPr id="19" name="组合 18"/>
          <p:cNvGrpSpPr/>
          <p:nvPr userDrawn="1"/>
        </p:nvGrpSpPr>
        <p:grpSpPr>
          <a:xfrm>
            <a:off x="8212772" y="3139797"/>
            <a:ext cx="1191249" cy="1191249"/>
            <a:chOff x="7049311" y="3295887"/>
            <a:chExt cx="1191249" cy="1191249"/>
          </a:xfrm>
        </p:grpSpPr>
        <p:sp>
          <p:nvSpPr>
            <p:cNvPr id="17" name="矩形 16"/>
            <p:cNvSpPr/>
            <p:nvPr userDrawn="1"/>
          </p:nvSpPr>
          <p:spPr>
            <a:xfrm>
              <a:off x="7049311" y="3295887"/>
              <a:ext cx="1191249" cy="1191249"/>
            </a:xfrm>
            <a:prstGeom prst="rect">
              <a:avLst/>
            </a:prstGeom>
            <a:solidFill>
              <a:schemeClr val="tx1"/>
            </a:solidFill>
            <a:effec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345"/>
            </a:p>
          </p:txBody>
        </p:sp>
        <p:pic>
          <p:nvPicPr>
            <p:cNvPr id="18" name="图片 17"/>
            <p:cNvPicPr>
              <a:picLocks noChangeAspect="1"/>
            </p:cNvPicPr>
            <p:nvPr userDrawn="1"/>
          </p:nvPicPr>
          <p:blipFill>
            <a:blip r:embed="rId4"/>
            <a:stretch>
              <a:fillRect/>
            </a:stretch>
          </p:blipFill>
          <p:spPr>
            <a:xfrm>
              <a:off x="7095938" y="3342514"/>
              <a:ext cx="1097994" cy="1097994"/>
            </a:xfrm>
            <a:prstGeom prst="rect">
              <a:avLst/>
            </a:prstGeom>
          </p:spPr>
        </p:pic>
      </p:grpSp>
      <p:sp>
        <p:nvSpPr>
          <p:cNvPr id="21" name="矩形 20"/>
          <p:cNvSpPr/>
          <p:nvPr userDrawn="1"/>
        </p:nvSpPr>
        <p:spPr>
          <a:xfrm>
            <a:off x="5142690" y="1623060"/>
            <a:ext cx="1906622" cy="6016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dirty="0">
                <a:solidFill>
                  <a:schemeClr val="tx1">
                    <a:lumMod val="85000"/>
                    <a:lumOff val="15000"/>
                  </a:schemeClr>
                </a:solidFill>
                <a:latin typeface="+mj-ea"/>
                <a:ea typeface="+mj-ea"/>
              </a:rPr>
              <a:t>和我联系</a:t>
            </a:r>
            <a:endParaRPr lang="zh-CN" altLang="en-US" sz="2400" b="1" dirty="0">
              <a:solidFill>
                <a:schemeClr val="tx1">
                  <a:lumMod val="85000"/>
                  <a:lumOff val="15000"/>
                </a:schemeClr>
              </a:solidFill>
              <a:latin typeface="+mj-ea"/>
              <a:ea typeface="+mj-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6965"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accent6"/>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5" name="标题 4"/>
          <p:cNvSpPr>
            <a:spLocks noGrp="1"/>
          </p:cNvSpPr>
          <p:nvPr>
            <p:ph type="title"/>
          </p:nvPr>
        </p:nvSpPr>
        <p:spPr>
          <a:xfrm>
            <a:off x="3362400" y="136525"/>
            <a:ext cx="5466080" cy="617538"/>
          </a:xfrm>
        </p:spPr>
        <p:txBody>
          <a:bodyPr anchor="b">
            <a:normAutofit/>
          </a:bodyPr>
          <a:lstStyle>
            <a:lvl1pPr algn="ctr">
              <a:defRPr sz="2800"/>
            </a:lvl1pPr>
          </a:lstStyle>
          <a:p>
            <a:r>
              <a:rPr lang="zh-CN" altLang="en-US" dirty="0"/>
              <a:t>单击此处编辑母版标题样式</a:t>
            </a:r>
            <a:endParaRPr lang="zh-CN" altLang="en-US" dirty="0"/>
          </a:p>
        </p:txBody>
      </p:sp>
      <p:sp>
        <p:nvSpPr>
          <p:cNvPr id="6" name="文本占位符 2"/>
          <p:cNvSpPr>
            <a:spLocks noGrp="1"/>
          </p:cNvSpPr>
          <p:nvPr>
            <p:ph type="body" idx="1" hasCustomPrompt="1"/>
          </p:nvPr>
        </p:nvSpPr>
        <p:spPr>
          <a:xfrm>
            <a:off x="3362400" y="754064"/>
            <a:ext cx="5466080" cy="400757"/>
          </a:xfrm>
        </p:spPr>
        <p:txBody>
          <a:bodyPr>
            <a:normAutofit/>
          </a:bodyPr>
          <a:lstStyle>
            <a:lvl1pPr marL="0" indent="0" algn="ctr">
              <a:buNone/>
              <a:defRPr sz="1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6965" indent="0">
              <a:buNone/>
              <a:defRPr sz="1600">
                <a:solidFill>
                  <a:schemeClr val="tx1">
                    <a:tint val="75000"/>
                  </a:schemeClr>
                </a:solidFill>
              </a:defRPr>
            </a:lvl9pPr>
          </a:lstStyle>
          <a:p>
            <a:r>
              <a:rPr lang="en-US" altLang="zh-CN" dirty="0"/>
              <a:t>Lorem ipsum dolor sit </a:t>
            </a:r>
            <a:r>
              <a:rPr lang="en-US" altLang="zh-CN" dirty="0" err="1"/>
              <a:t>amet</a:t>
            </a:r>
            <a:r>
              <a:rPr lang="en-US" altLang="zh-CN" dirty="0"/>
              <a:t>, </a:t>
            </a:r>
            <a:r>
              <a:rPr lang="en-US" altLang="zh-CN" dirty="0" err="1"/>
              <a:t>consectetuer</a:t>
            </a:r>
            <a:r>
              <a:rPr lang="en-US" altLang="zh-CN" dirty="0"/>
              <a:t> </a:t>
            </a:r>
            <a:r>
              <a:rPr lang="en-US" altLang="zh-CN" dirty="0" err="1"/>
              <a:t>adipiscing</a:t>
            </a:r>
            <a:r>
              <a:rPr lang="en-US" altLang="zh-CN" dirty="0"/>
              <a:t> </a:t>
            </a:r>
            <a:r>
              <a:rPr lang="en-US" altLang="zh-CN" dirty="0" err="1"/>
              <a:t>elit</a:t>
            </a:r>
            <a:r>
              <a:rPr lang="en-US" altLang="zh-CN" dirty="0"/>
              <a:t>. </a:t>
            </a:r>
            <a:endParaRPr lang="en-US" altLang="zh-CN" dirty="0"/>
          </a:p>
        </p:txBody>
      </p:sp>
      <p:cxnSp>
        <p:nvCxnSpPr>
          <p:cNvPr id="11" name="直接连接符 10"/>
          <p:cNvCxnSpPr/>
          <p:nvPr userDrawn="1"/>
        </p:nvCxnSpPr>
        <p:spPr>
          <a:xfrm>
            <a:off x="5773278" y="754063"/>
            <a:ext cx="644324" cy="0"/>
          </a:xfrm>
          <a:prstGeom prst="line">
            <a:avLst/>
          </a:prstGeom>
          <a:ln>
            <a:solidFill>
              <a:schemeClr val="tx1">
                <a:lumMod val="85000"/>
                <a:lumOff val="1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370">
                <a:solidFill>
                  <a:schemeClr val="tx1">
                    <a:tint val="75000"/>
                  </a:schemeClr>
                </a:solidFill>
              </a:defRPr>
            </a:lvl1pPr>
          </a:lstStyle>
          <a:p>
            <a:fld id="{0E6A473D-8055-43E1-A01D-B0413067B7D8}"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1" cy="365125"/>
          </a:xfrm>
          <a:prstGeom prst="rect">
            <a:avLst/>
          </a:prstGeom>
        </p:spPr>
        <p:txBody>
          <a:bodyPr vert="horz" lIns="91440" tIns="45720" rIns="91440" bIns="45720" rtlCol="0" anchor="ctr"/>
          <a:lstStyle>
            <a:lvl1pPr algn="ctr">
              <a:defRPr sz="137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370">
                <a:solidFill>
                  <a:schemeClr val="tx1">
                    <a:tint val="75000"/>
                  </a:schemeClr>
                </a:solidFill>
              </a:defRPr>
            </a:lvl1pPr>
          </a:lstStyle>
          <a:p>
            <a:fld id="{0EB8D81A-C667-4EE5-93BD-6120260630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xStyles>
    <p:titleStyle>
      <a:lvl1pPr algn="l" defTabSz="1044575" rtl="0" eaLnBrk="1" latinLnBrk="0" hangingPunct="1">
        <a:lnSpc>
          <a:spcPct val="90000"/>
        </a:lnSpc>
        <a:spcBef>
          <a:spcPct val="0"/>
        </a:spcBef>
        <a:buNone/>
        <a:defRPr sz="5030" kern="1200">
          <a:solidFill>
            <a:schemeClr val="tx1"/>
          </a:solidFill>
          <a:latin typeface="+mj-lt"/>
          <a:ea typeface="+mj-ea"/>
          <a:cs typeface="+mj-cs"/>
        </a:defRPr>
      </a:lvl1pPr>
    </p:titleStyle>
    <p:bodyStyle>
      <a:lvl1pPr marL="260985" indent="-260985" algn="l" defTabSz="1044575" rtl="0" eaLnBrk="1" latinLnBrk="0" hangingPunct="1">
        <a:lnSpc>
          <a:spcPct val="90000"/>
        </a:lnSpc>
        <a:spcBef>
          <a:spcPts val="1140"/>
        </a:spcBef>
        <a:buFont typeface="Arial" panose="020B0604020202020204" pitchFamily="34" charset="0"/>
        <a:buChar char="•"/>
        <a:defRPr sz="3200" kern="1200">
          <a:solidFill>
            <a:schemeClr val="tx1"/>
          </a:solidFill>
          <a:latin typeface="+mn-lt"/>
          <a:ea typeface="+mn-ea"/>
          <a:cs typeface="+mn-cs"/>
        </a:defRPr>
      </a:lvl1pPr>
      <a:lvl2pPr marL="783590" indent="-260985" algn="l" defTabSz="1044575" rtl="0" eaLnBrk="1" latinLnBrk="0" hangingPunct="1">
        <a:lnSpc>
          <a:spcPct val="90000"/>
        </a:lnSpc>
        <a:spcBef>
          <a:spcPts val="570"/>
        </a:spcBef>
        <a:buFont typeface="Arial" panose="020B0604020202020204" pitchFamily="34" charset="0"/>
        <a:buChar char="•"/>
        <a:defRPr sz="2745" kern="1200">
          <a:solidFill>
            <a:schemeClr val="tx1"/>
          </a:solidFill>
          <a:latin typeface="+mn-lt"/>
          <a:ea typeface="+mn-ea"/>
          <a:cs typeface="+mn-cs"/>
        </a:defRPr>
      </a:lvl2pPr>
      <a:lvl3pPr marL="1306195" indent="-260985" algn="l" defTabSz="1044575" rtl="0" eaLnBrk="1" latinLnBrk="0" hangingPunct="1">
        <a:lnSpc>
          <a:spcPct val="90000"/>
        </a:lnSpc>
        <a:spcBef>
          <a:spcPts val="570"/>
        </a:spcBef>
        <a:buFont typeface="Arial" panose="020B0604020202020204" pitchFamily="34" charset="0"/>
        <a:buChar char="•"/>
        <a:defRPr sz="2285" kern="1200">
          <a:solidFill>
            <a:schemeClr val="tx1"/>
          </a:solidFill>
          <a:latin typeface="+mn-lt"/>
          <a:ea typeface="+mn-ea"/>
          <a:cs typeface="+mn-cs"/>
        </a:defRPr>
      </a:lvl3pPr>
      <a:lvl4pPr marL="182880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4pPr>
      <a:lvl5pPr marL="235140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5pPr>
      <a:lvl6pPr marL="287401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6pPr>
      <a:lvl7pPr marL="3396615"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7pPr>
      <a:lvl8pPr marL="391922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8pPr>
      <a:lvl9pPr marL="4441190" indent="-260985" algn="l" defTabSz="1044575" rtl="0" eaLnBrk="1" latinLnBrk="0" hangingPunct="1">
        <a:lnSpc>
          <a:spcPct val="90000"/>
        </a:lnSpc>
        <a:spcBef>
          <a:spcPts val="570"/>
        </a:spcBef>
        <a:buFont typeface="Arial" panose="020B0604020202020204" pitchFamily="34" charset="0"/>
        <a:buChar char="•"/>
        <a:defRPr sz="2055" kern="1200">
          <a:solidFill>
            <a:schemeClr val="tx1"/>
          </a:solidFill>
          <a:latin typeface="+mn-lt"/>
          <a:ea typeface="+mn-ea"/>
          <a:cs typeface="+mn-cs"/>
        </a:defRPr>
      </a:lvl9pPr>
    </p:bodyStyle>
    <p:otherStyle>
      <a:defPPr>
        <a:defRPr lang="en-US"/>
      </a:defPPr>
      <a:lvl1pPr marL="0" algn="l" defTabSz="1044575" rtl="0" eaLnBrk="1" latinLnBrk="0" hangingPunct="1">
        <a:defRPr sz="2055" kern="1200">
          <a:solidFill>
            <a:schemeClr val="tx1"/>
          </a:solidFill>
          <a:latin typeface="+mn-lt"/>
          <a:ea typeface="+mn-ea"/>
          <a:cs typeface="+mn-cs"/>
        </a:defRPr>
      </a:lvl1pPr>
      <a:lvl2pPr marL="522605" algn="l" defTabSz="1044575" rtl="0" eaLnBrk="1" latinLnBrk="0" hangingPunct="1">
        <a:defRPr sz="2055" kern="1200">
          <a:solidFill>
            <a:schemeClr val="tx1"/>
          </a:solidFill>
          <a:latin typeface="+mn-lt"/>
          <a:ea typeface="+mn-ea"/>
          <a:cs typeface="+mn-cs"/>
        </a:defRPr>
      </a:lvl2pPr>
      <a:lvl3pPr marL="1045210" algn="l" defTabSz="1044575" rtl="0" eaLnBrk="1" latinLnBrk="0" hangingPunct="1">
        <a:defRPr sz="2055" kern="1200">
          <a:solidFill>
            <a:schemeClr val="tx1"/>
          </a:solidFill>
          <a:latin typeface="+mn-lt"/>
          <a:ea typeface="+mn-ea"/>
          <a:cs typeface="+mn-cs"/>
        </a:defRPr>
      </a:lvl3pPr>
      <a:lvl4pPr marL="1567815" algn="l" defTabSz="1044575" rtl="0" eaLnBrk="1" latinLnBrk="0" hangingPunct="1">
        <a:defRPr sz="2055" kern="1200">
          <a:solidFill>
            <a:schemeClr val="tx1"/>
          </a:solidFill>
          <a:latin typeface="+mn-lt"/>
          <a:ea typeface="+mn-ea"/>
          <a:cs typeface="+mn-cs"/>
        </a:defRPr>
      </a:lvl4pPr>
      <a:lvl5pPr marL="2089785" algn="l" defTabSz="1044575" rtl="0" eaLnBrk="1" latinLnBrk="0" hangingPunct="1">
        <a:defRPr sz="2055" kern="1200">
          <a:solidFill>
            <a:schemeClr val="tx1"/>
          </a:solidFill>
          <a:latin typeface="+mn-lt"/>
          <a:ea typeface="+mn-ea"/>
          <a:cs typeface="+mn-cs"/>
        </a:defRPr>
      </a:lvl5pPr>
      <a:lvl6pPr marL="2612390" algn="l" defTabSz="1044575" rtl="0" eaLnBrk="1" latinLnBrk="0" hangingPunct="1">
        <a:defRPr sz="2055" kern="1200">
          <a:solidFill>
            <a:schemeClr val="tx1"/>
          </a:solidFill>
          <a:latin typeface="+mn-lt"/>
          <a:ea typeface="+mn-ea"/>
          <a:cs typeface="+mn-cs"/>
        </a:defRPr>
      </a:lvl6pPr>
      <a:lvl7pPr marL="3134995" algn="l" defTabSz="1044575" rtl="0" eaLnBrk="1" latinLnBrk="0" hangingPunct="1">
        <a:defRPr sz="2055" kern="1200">
          <a:solidFill>
            <a:schemeClr val="tx1"/>
          </a:solidFill>
          <a:latin typeface="+mn-lt"/>
          <a:ea typeface="+mn-ea"/>
          <a:cs typeface="+mn-cs"/>
        </a:defRPr>
      </a:lvl7pPr>
      <a:lvl8pPr marL="3657600" algn="l" defTabSz="1044575" rtl="0" eaLnBrk="1" latinLnBrk="0" hangingPunct="1">
        <a:defRPr sz="2055" kern="1200">
          <a:solidFill>
            <a:schemeClr val="tx1"/>
          </a:solidFill>
          <a:latin typeface="+mn-lt"/>
          <a:ea typeface="+mn-ea"/>
          <a:cs typeface="+mn-cs"/>
        </a:defRPr>
      </a:lvl8pPr>
      <a:lvl9pPr marL="4180205" algn="l" defTabSz="1044575" rtl="0" eaLnBrk="1" latinLnBrk="0" hangingPunct="1">
        <a:defRPr sz="20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slideLayout" Target="../slideLayouts/slideLayout2.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9" Type="http://schemas.openxmlformats.org/officeDocument/2006/relationships/hyperlink" Target="http://detail.docer.com/1134640.html" TargetMode="External"/><Relationship Id="rId8" Type="http://schemas.openxmlformats.org/officeDocument/2006/relationships/image" Target="../media/image23.jpeg"/><Relationship Id="rId7" Type="http://schemas.openxmlformats.org/officeDocument/2006/relationships/hyperlink" Target="http://detail.docer.com/1136913.html" TargetMode="External"/><Relationship Id="rId6" Type="http://schemas.openxmlformats.org/officeDocument/2006/relationships/image" Target="../media/image22.jpeg"/><Relationship Id="rId5" Type="http://schemas.openxmlformats.org/officeDocument/2006/relationships/hyperlink" Target="http://detail.docer.com/1138207.html" TargetMode="External"/><Relationship Id="rId4" Type="http://schemas.openxmlformats.org/officeDocument/2006/relationships/image" Target="../media/image21.jpeg"/><Relationship Id="rId3" Type="http://schemas.openxmlformats.org/officeDocument/2006/relationships/hyperlink" Target="http://detail.docer.com/1123618.html" TargetMode="External"/><Relationship Id="rId2" Type="http://schemas.openxmlformats.org/officeDocument/2006/relationships/image" Target="../media/image20.jpeg"/><Relationship Id="rId13" Type="http://schemas.openxmlformats.org/officeDocument/2006/relationships/slideLayout" Target="../slideLayouts/slideLayout14.xml"/><Relationship Id="rId12" Type="http://schemas.openxmlformats.org/officeDocument/2006/relationships/image" Target="../media/image25.jpeg"/><Relationship Id="rId11" Type="http://schemas.openxmlformats.org/officeDocument/2006/relationships/hyperlink" Target="http://detail.docer.com/1125195.html" TargetMode="External"/><Relationship Id="rId10" Type="http://schemas.openxmlformats.org/officeDocument/2006/relationships/image" Target="../media/image24.jpeg"/><Relationship Id="rId1" Type="http://schemas.openxmlformats.org/officeDocument/2006/relationships/hyperlink" Target="http://detail.docer.com/1129714.html"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6.png"/><Relationship Id="rId1" Type="http://schemas.openxmlformats.org/officeDocument/2006/relationships/hyperlink" Target="http://chn.docer.com/works?userid=20960990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image" Target="../media/image9.wmf"/><Relationship Id="rId14" Type="http://schemas.openxmlformats.org/officeDocument/2006/relationships/oleObject" Target="../embeddings/oleObject3.bin"/><Relationship Id="rId13" Type="http://schemas.openxmlformats.org/officeDocument/2006/relationships/image" Target="../media/image8.wmf"/><Relationship Id="rId12" Type="http://schemas.openxmlformats.org/officeDocument/2006/relationships/oleObject" Target="../embeddings/oleObject2.bin"/><Relationship Id="rId11" Type="http://schemas.openxmlformats.org/officeDocument/2006/relationships/image" Target="../media/image7.wmf"/><Relationship Id="rId10" Type="http://schemas.openxmlformats.org/officeDocument/2006/relationships/oleObject" Target="../embeddings/oleObject1.bin"/><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6" name="图片 5" descr="A000220150319H47PPIC"/>
          <p:cNvPicPr>
            <a:picLocks noChangeAspect="1"/>
          </p:cNvPicPr>
          <p:nvPr/>
        </p:nvPicPr>
        <p:blipFill>
          <a:blip r:embed="rId1"/>
          <a:stretch>
            <a:fillRect/>
          </a:stretch>
        </p:blipFill>
        <p:spPr>
          <a:xfrm flipH="1">
            <a:off x="318135" y="3429000"/>
            <a:ext cx="2596515" cy="2995295"/>
          </a:xfrm>
          <a:prstGeom prst="rect">
            <a:avLst/>
          </a:prstGeom>
        </p:spPr>
      </p:pic>
      <p:grpSp>
        <p:nvGrpSpPr>
          <p:cNvPr id="2" name="组合 1"/>
          <p:cNvGrpSpPr/>
          <p:nvPr/>
        </p:nvGrpSpPr>
        <p:grpSpPr>
          <a:xfrm>
            <a:off x="2716530" y="946150"/>
            <a:ext cx="8483600" cy="3103245"/>
            <a:chOff x="4278" y="1490"/>
            <a:chExt cx="13360" cy="4887"/>
          </a:xfrm>
        </p:grpSpPr>
        <p:sp>
          <p:nvSpPr>
            <p:cNvPr id="11" name="圆角矩形 10"/>
            <p:cNvSpPr/>
            <p:nvPr/>
          </p:nvSpPr>
          <p:spPr>
            <a:xfrm>
              <a:off x="4278" y="1490"/>
              <a:ext cx="13360" cy="4081"/>
            </a:xfrm>
            <a:prstGeom prst="roundRect">
              <a:avLst>
                <a:gd name="adj" fmla="val 18269"/>
              </a:avLst>
            </a:prstGeom>
            <a:solidFill>
              <a:schemeClr val="bg1">
                <a:lumMod val="95000"/>
              </a:schemeClr>
            </a:solidFill>
            <a:ln>
              <a:solidFill>
                <a:schemeClr val="accent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nvGrpSpPr>
            <p:cNvPr id="12" name="组合 11"/>
            <p:cNvGrpSpPr/>
            <p:nvPr/>
          </p:nvGrpSpPr>
          <p:grpSpPr>
            <a:xfrm>
              <a:off x="4423" y="2057"/>
              <a:ext cx="13071" cy="4320"/>
              <a:chOff x="5323" y="2068"/>
              <a:chExt cx="13071" cy="4320"/>
            </a:xfrm>
          </p:grpSpPr>
          <p:sp>
            <p:nvSpPr>
              <p:cNvPr id="7" name="文本框 6"/>
              <p:cNvSpPr txBox="1"/>
              <p:nvPr/>
            </p:nvSpPr>
            <p:spPr>
              <a:xfrm>
                <a:off x="5325" y="2068"/>
                <a:ext cx="13069" cy="3343"/>
              </a:xfrm>
              <a:prstGeom prst="rect">
                <a:avLst/>
              </a:prstGeom>
              <a:noFill/>
            </p:spPr>
            <p:txBody>
              <a:bodyPr wrap="square" rtlCol="0">
                <a:spAutoFit/>
              </a:bodyPr>
              <a:lstStyle/>
              <a:p>
                <a:pPr algn="ctr"/>
                <a:r>
                  <a:rPr lang="en-US" altLang="zh-CN" sz="4400" b="1" dirty="0">
                    <a:solidFill>
                      <a:schemeClr val="accent6"/>
                    </a:solidFill>
                  </a:rPr>
                  <a:t>Performance accessment based on behavior Pattern </a:t>
                </a:r>
                <a:endParaRPr lang="en-US" altLang="zh-CN" sz="4400" b="1" dirty="0">
                  <a:solidFill>
                    <a:schemeClr val="accent6"/>
                  </a:solidFill>
                </a:endParaRPr>
              </a:p>
            </p:txBody>
          </p:sp>
          <p:sp>
            <p:nvSpPr>
              <p:cNvPr id="9" name="文本框 8"/>
              <p:cNvSpPr txBox="1"/>
              <p:nvPr/>
            </p:nvSpPr>
            <p:spPr>
              <a:xfrm>
                <a:off x="5323" y="5760"/>
                <a:ext cx="13069" cy="628"/>
              </a:xfrm>
              <a:prstGeom prst="rect">
                <a:avLst/>
              </a:prstGeom>
              <a:noFill/>
            </p:spPr>
            <p:txBody>
              <a:bodyPr wrap="square" rtlCol="0">
                <a:spAutoFit/>
              </a:bodyPr>
              <a:lstStyle/>
              <a:p>
                <a:pPr algn="ctr"/>
                <a:r>
                  <a:rPr lang="en-US" sz="2000">
                    <a:solidFill>
                      <a:schemeClr val="accent6"/>
                    </a:solidFill>
                  </a:rPr>
                  <a:t>Xi Zhang</a:t>
                </a:r>
                <a:endParaRPr lang="en-US" sz="2000">
                  <a:solidFill>
                    <a:schemeClr val="accent6"/>
                  </a:solidFill>
                </a:endParaRPr>
              </a:p>
            </p:txBody>
          </p:sp>
        </p:grpSp>
      </p:grpSp>
      <p:sp>
        <p:nvSpPr>
          <p:cNvPr id="10" name="文本框 9"/>
          <p:cNvSpPr txBox="1"/>
          <p:nvPr/>
        </p:nvSpPr>
        <p:spPr>
          <a:xfrm>
            <a:off x="2810192" y="4631690"/>
            <a:ext cx="8298815" cy="1014730"/>
          </a:xfrm>
          <a:prstGeom prst="rect">
            <a:avLst/>
          </a:prstGeom>
          <a:noFill/>
        </p:spPr>
        <p:txBody>
          <a:bodyPr wrap="square" rtlCol="0">
            <a:spAutoFit/>
          </a:bodyPr>
          <a:lstStyle/>
          <a:p>
            <a:pPr algn="ctr"/>
            <a:r>
              <a:rPr lang="en-US" altLang="zh-CN" sz="2000">
                <a:solidFill>
                  <a:schemeClr val="accent6"/>
                </a:solidFill>
              </a:rPr>
              <a:t>Presented by Crystal</a:t>
            </a:r>
            <a:endParaRPr lang="en-US" altLang="zh-CN" sz="2000">
              <a:solidFill>
                <a:schemeClr val="accent6"/>
              </a:solidFill>
            </a:endParaRPr>
          </a:p>
          <a:p>
            <a:pPr algn="ctr"/>
            <a:r>
              <a:rPr lang="en-US" altLang="zh-CN" sz="2000">
                <a:solidFill>
                  <a:schemeClr val="accent6"/>
                </a:solidFill>
              </a:rPr>
              <a:t>University of Science and Technolgy of China</a:t>
            </a:r>
            <a:endParaRPr lang="en-US" altLang="zh-CN" sz="2000">
              <a:solidFill>
                <a:schemeClr val="accent6"/>
              </a:solidFill>
            </a:endParaRPr>
          </a:p>
          <a:p>
            <a:pPr algn="ctr"/>
            <a:endParaRPr lang="zh-CN" altLang="en-US" sz="2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4832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8815" y="1365250"/>
            <a:ext cx="5175250" cy="460375"/>
          </a:xfrm>
          <a:prstGeom prst="rect">
            <a:avLst/>
          </a:prstGeom>
          <a:noFill/>
        </p:spPr>
        <p:txBody>
          <a:bodyPr wrap="square" rtlCol="0">
            <a:spAutoFit/>
          </a:bodyPr>
          <a:lstStyle/>
          <a:p>
            <a:pPr algn="l"/>
            <a:r>
              <a:rPr lang="en-US" altLang="zh-CN" sz="2400" b="1">
                <a:solidFill>
                  <a:schemeClr val="accent6"/>
                </a:solidFill>
              </a:rPr>
              <a:t>Relevance Features</a:t>
            </a:r>
            <a:endParaRPr lang="en-US" altLang="zh-CN" sz="2400" b="1">
              <a:solidFill>
                <a:schemeClr val="accent6"/>
              </a:solidFill>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a:t>2.3</a:t>
            </a:r>
            <a:endParaRPr lang="en-US" altLang="zh-CN" sz="2000" b="1"/>
          </a:p>
        </p:txBody>
      </p:sp>
      <p:sp>
        <p:nvSpPr>
          <p:cNvPr id="7" name="文本框 6"/>
          <p:cNvSpPr txBox="1"/>
          <p:nvPr/>
        </p:nvSpPr>
        <p:spPr>
          <a:xfrm>
            <a:off x="384175" y="483235"/>
            <a:ext cx="5175250" cy="706755"/>
          </a:xfrm>
          <a:prstGeom prst="rect">
            <a:avLst/>
          </a:prstGeom>
          <a:noFill/>
        </p:spPr>
        <p:txBody>
          <a:bodyPr wrap="square" rtlCol="0">
            <a:spAutoFit/>
          </a:bodyPr>
          <a:p>
            <a:pPr algn="l"/>
            <a:r>
              <a:rPr lang="en-US" altLang="zh-CN" sz="4000" b="1">
                <a:solidFill>
                  <a:schemeClr val="accent6"/>
                </a:solidFill>
              </a:rPr>
              <a:t>Solution</a:t>
            </a:r>
            <a:endParaRPr lang="en-US" altLang="zh-CN" sz="4000" b="1">
              <a:solidFill>
                <a:schemeClr val="accent6"/>
              </a:solidFill>
            </a:endParaRPr>
          </a:p>
        </p:txBody>
      </p:sp>
      <p:sp>
        <p:nvSpPr>
          <p:cNvPr id="10" name="内容占位符 6"/>
          <p:cNvSpPr>
            <a:spLocks noGrp="1"/>
          </p:cNvSpPr>
          <p:nvPr>
            <p:custDataLst>
              <p:tags r:id="rId1"/>
            </p:custDataLst>
          </p:nvPr>
        </p:nvSpPr>
        <p:spPr>
          <a:xfrm>
            <a:off x="365973" y="1074148"/>
            <a:ext cx="8362800" cy="531000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sz="2400" dirty="0">
              <a:solidFill>
                <a:schemeClr val="tx2"/>
              </a:solidFill>
              <a:latin typeface="宋体" panose="02010600030101010101" pitchFamily="2" charset="-122"/>
              <a:ea typeface="宋体" panose="02010600030101010101" pitchFamily="2" charset="-122"/>
              <a:sym typeface="+mn-ea"/>
            </a:endParaRPr>
          </a:p>
          <a:p>
            <a:pPr lvl="1">
              <a:lnSpc>
                <a:spcPct val="150000"/>
              </a:lnSpc>
              <a:spcBef>
                <a:spcPts val="50"/>
              </a:spcBef>
              <a:spcAft>
                <a:spcPts val="0"/>
              </a:spcAft>
            </a:pPr>
            <a:endParaRPr lang="zh-CN" altLang="en-US" dirty="0">
              <a:latin typeface="+mn-lt"/>
              <a:ea typeface="+mn-ea"/>
            </a:endParaRPr>
          </a:p>
        </p:txBody>
      </p:sp>
      <p:pic>
        <p:nvPicPr>
          <p:cNvPr id="6" name="图片 5"/>
          <p:cNvPicPr>
            <a:picLocks noChangeAspect="1"/>
          </p:cNvPicPr>
          <p:nvPr/>
        </p:nvPicPr>
        <p:blipFill>
          <a:blip r:embed="rId2"/>
          <a:stretch>
            <a:fillRect/>
          </a:stretch>
        </p:blipFill>
        <p:spPr>
          <a:xfrm>
            <a:off x="679450" y="2220595"/>
            <a:ext cx="10457180" cy="3542665"/>
          </a:xfrm>
          <a:prstGeom prst="rect">
            <a:avLst/>
          </a:prstGeom>
        </p:spPr>
      </p:pic>
      <p:sp>
        <p:nvSpPr>
          <p:cNvPr id="8" name="文本框 7"/>
          <p:cNvSpPr txBox="1"/>
          <p:nvPr/>
        </p:nvSpPr>
        <p:spPr>
          <a:xfrm>
            <a:off x="3614420" y="5862320"/>
            <a:ext cx="4963160" cy="521970"/>
          </a:xfrm>
          <a:prstGeom prst="rect">
            <a:avLst/>
          </a:prstGeom>
          <a:noFill/>
        </p:spPr>
        <p:txBody>
          <a:bodyPr wrap="square" rtlCol="0">
            <a:spAutoFit/>
          </a:bodyPr>
          <a:p>
            <a:r>
              <a:rPr lang="en-US" altLang="zh-CN" sz="2800"/>
              <a:t>Based on Markov Modeling</a:t>
            </a:r>
            <a:endParaRPr lang="en-US" altLang="zh-C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Solution</a:t>
            </a:r>
            <a:endParaRPr lang="en-US" altLang="zh-CN" sz="4000" b="1">
              <a:solidFill>
                <a:schemeClr val="accent6"/>
              </a:solidFill>
            </a:endParaRPr>
          </a:p>
        </p:txBody>
      </p:sp>
      <p:sp>
        <p:nvSpPr>
          <p:cNvPr id="9" name="文本框 8"/>
          <p:cNvSpPr txBox="1"/>
          <p:nvPr/>
        </p:nvSpPr>
        <p:spPr>
          <a:xfrm>
            <a:off x="751840" y="2195195"/>
            <a:ext cx="10935970" cy="1876425"/>
          </a:xfrm>
          <a:prstGeom prst="rect">
            <a:avLst/>
          </a:prstGeom>
          <a:noFill/>
        </p:spPr>
        <p:txBody>
          <a:bodyPr wrap="square" rtlCol="0">
            <a:spAutoFit/>
          </a:bodyPr>
          <a:lstStyle/>
          <a:p>
            <a:pPr indent="0" algn="l">
              <a:buFont typeface="Wingdings" panose="05000000000000000000"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Single-task approaches for performance discovery</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Predicting performance on all courses as a whole</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Training model for each course independently</a:t>
            </a:r>
            <a:endParaRPr lang="en-US" altLang="zh-CN" sz="2800" dirty="0">
              <a:solidFill>
                <a:schemeClr val="accent6"/>
              </a:solidFill>
              <a:sym typeface="+mn-ea"/>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p>
            <a:pPr algn="ctr"/>
            <a:r>
              <a:rPr lang="en-US" altLang="zh-CN" sz="2000" b="1"/>
              <a:t>3.1</a:t>
            </a:r>
            <a:endParaRPr lang="en-US" altLang="zh-CN" sz="2000" b="1"/>
          </a:p>
        </p:txBody>
      </p:sp>
      <p:sp>
        <p:nvSpPr>
          <p:cNvPr id="6" name="文本框 5"/>
          <p:cNvSpPr txBox="1"/>
          <p:nvPr/>
        </p:nvSpPr>
        <p:spPr>
          <a:xfrm>
            <a:off x="1948815" y="1365250"/>
            <a:ext cx="5175250" cy="460375"/>
          </a:xfrm>
          <a:prstGeom prst="rect">
            <a:avLst/>
          </a:prstGeom>
          <a:noFill/>
        </p:spPr>
        <p:txBody>
          <a:bodyPr wrap="square" rtlCol="0">
            <a:spAutoFit/>
          </a:bodyPr>
          <a:p>
            <a:pPr algn="l"/>
            <a:r>
              <a:rPr lang="en-US" altLang="zh-CN" sz="2400" b="1">
                <a:solidFill>
                  <a:schemeClr val="accent6"/>
                </a:solidFill>
              </a:rPr>
              <a:t>Poor Performance Discovery</a:t>
            </a:r>
            <a:endParaRPr lang="en-US" altLang="zh-CN" sz="2400" b="1">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4832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8815" y="1365250"/>
            <a:ext cx="5175250" cy="460375"/>
          </a:xfrm>
          <a:prstGeom prst="rect">
            <a:avLst/>
          </a:prstGeom>
          <a:noFill/>
        </p:spPr>
        <p:txBody>
          <a:bodyPr wrap="square" rtlCol="0">
            <a:spAutoFit/>
          </a:bodyPr>
          <a:lstStyle/>
          <a:p>
            <a:pPr algn="l"/>
            <a:r>
              <a:rPr lang="en-US" altLang="zh-CN" sz="2400" b="1">
                <a:solidFill>
                  <a:schemeClr val="accent6"/>
                </a:solidFill>
              </a:rPr>
              <a:t>Poor Performance Discovery</a:t>
            </a:r>
            <a:endParaRPr lang="en-US" altLang="zh-CN" sz="2400" b="1">
              <a:solidFill>
                <a:schemeClr val="accent6"/>
              </a:solidFill>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a:t>3.2</a:t>
            </a:r>
            <a:endParaRPr lang="en-US" altLang="zh-CN" sz="2000" b="1"/>
          </a:p>
        </p:txBody>
      </p:sp>
      <p:sp>
        <p:nvSpPr>
          <p:cNvPr id="7" name="文本框 6"/>
          <p:cNvSpPr txBox="1"/>
          <p:nvPr/>
        </p:nvSpPr>
        <p:spPr>
          <a:xfrm>
            <a:off x="384175" y="483235"/>
            <a:ext cx="5175250" cy="706755"/>
          </a:xfrm>
          <a:prstGeom prst="rect">
            <a:avLst/>
          </a:prstGeom>
          <a:noFill/>
        </p:spPr>
        <p:txBody>
          <a:bodyPr wrap="square" rtlCol="0">
            <a:spAutoFit/>
          </a:bodyPr>
          <a:p>
            <a:pPr algn="l"/>
            <a:r>
              <a:rPr lang="en-US" altLang="zh-CN" sz="4000" b="1">
                <a:solidFill>
                  <a:schemeClr val="accent6"/>
                </a:solidFill>
              </a:rPr>
              <a:t>Solution</a:t>
            </a:r>
            <a:endParaRPr lang="en-US" altLang="zh-CN" sz="4000" b="1">
              <a:solidFill>
                <a:schemeClr val="accent6"/>
              </a:solidFill>
            </a:endParaRPr>
          </a:p>
        </p:txBody>
      </p:sp>
      <p:sp>
        <p:nvSpPr>
          <p:cNvPr id="10" name="内容占位符 6"/>
          <p:cNvSpPr>
            <a:spLocks noGrp="1"/>
          </p:cNvSpPr>
          <p:nvPr>
            <p:custDataLst>
              <p:tags r:id="rId1"/>
            </p:custDataLst>
          </p:nvPr>
        </p:nvSpPr>
        <p:spPr>
          <a:xfrm>
            <a:off x="365973" y="1074148"/>
            <a:ext cx="8362800" cy="531000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sz="2400" dirty="0">
              <a:solidFill>
                <a:schemeClr val="tx2"/>
              </a:solidFill>
              <a:latin typeface="宋体" panose="02010600030101010101" pitchFamily="2" charset="-122"/>
              <a:ea typeface="宋体" panose="02010600030101010101" pitchFamily="2" charset="-122"/>
              <a:sym typeface="+mn-ea"/>
            </a:endParaRPr>
          </a:p>
          <a:p>
            <a:pPr lvl="1">
              <a:lnSpc>
                <a:spcPct val="150000"/>
              </a:lnSpc>
              <a:spcBef>
                <a:spcPts val="50"/>
              </a:spcBef>
              <a:spcAft>
                <a:spcPts val="0"/>
              </a:spcAft>
            </a:pPr>
            <a:endParaRPr lang="zh-CN" altLang="en-US" dirty="0">
              <a:latin typeface="+mn-lt"/>
              <a:ea typeface="+mn-ea"/>
            </a:endParaRPr>
          </a:p>
        </p:txBody>
      </p:sp>
      <p:pic>
        <p:nvPicPr>
          <p:cNvPr id="8" name="图片 7"/>
          <p:cNvPicPr>
            <a:picLocks noChangeAspect="1"/>
          </p:cNvPicPr>
          <p:nvPr/>
        </p:nvPicPr>
        <p:blipFill>
          <a:blip r:embed="rId2"/>
          <a:stretch>
            <a:fillRect/>
          </a:stretch>
        </p:blipFill>
        <p:spPr>
          <a:xfrm>
            <a:off x="1824355" y="1953260"/>
            <a:ext cx="8542655" cy="3828415"/>
          </a:xfrm>
          <a:prstGeom prst="rect">
            <a:avLst/>
          </a:prstGeom>
        </p:spPr>
      </p:pic>
      <p:sp>
        <p:nvSpPr>
          <p:cNvPr id="11" name="文本框 10"/>
          <p:cNvSpPr txBox="1"/>
          <p:nvPr/>
        </p:nvSpPr>
        <p:spPr>
          <a:xfrm>
            <a:off x="3037840" y="5862320"/>
            <a:ext cx="6316345" cy="521970"/>
          </a:xfrm>
          <a:prstGeom prst="rect">
            <a:avLst/>
          </a:prstGeom>
          <a:noFill/>
        </p:spPr>
        <p:txBody>
          <a:bodyPr wrap="square" rtlCol="0">
            <a:spAutoFit/>
          </a:bodyPr>
          <a:p>
            <a:r>
              <a:rPr lang="en-US" altLang="zh-CN" sz="2800"/>
              <a:t>Regularized Multi-task Modeling</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Experiments</a:t>
            </a:r>
            <a:endParaRPr lang="en-US" altLang="zh-CN" sz="4000" b="1">
              <a:solidFill>
                <a:schemeClr val="accent6"/>
              </a:solidFill>
            </a:endParaRPr>
          </a:p>
        </p:txBody>
      </p:sp>
      <p:sp>
        <p:nvSpPr>
          <p:cNvPr id="9" name="文本框 8"/>
          <p:cNvSpPr txBox="1"/>
          <p:nvPr/>
        </p:nvSpPr>
        <p:spPr>
          <a:xfrm>
            <a:off x="821690" y="1868805"/>
            <a:ext cx="10935970" cy="409257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Experiments data set</a:t>
            </a:r>
            <a:endParaRPr lang="en-US" altLang="zh-CN" sz="32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Imbalanced data preprocessing</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SMOTE</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pic>
        <p:nvPicPr>
          <p:cNvPr id="2" name="图片 1"/>
          <p:cNvPicPr>
            <a:picLocks noChangeAspect="1"/>
          </p:cNvPicPr>
          <p:nvPr/>
        </p:nvPicPr>
        <p:blipFill>
          <a:blip r:embed="rId1"/>
          <a:stretch>
            <a:fillRect/>
          </a:stretch>
        </p:blipFill>
        <p:spPr>
          <a:xfrm>
            <a:off x="1475105" y="2588260"/>
            <a:ext cx="4228465" cy="179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Experiments</a:t>
            </a:r>
            <a:endParaRPr lang="en-US" altLang="zh-CN" sz="4000" b="1">
              <a:solidFill>
                <a:schemeClr val="accent6"/>
              </a:solidFill>
            </a:endParaRPr>
          </a:p>
        </p:txBody>
      </p:sp>
      <p:sp>
        <p:nvSpPr>
          <p:cNvPr id="9" name="文本框 8"/>
          <p:cNvSpPr txBox="1"/>
          <p:nvPr/>
        </p:nvSpPr>
        <p:spPr>
          <a:xfrm>
            <a:off x="821690" y="1868805"/>
            <a:ext cx="10935970" cy="452310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Selecting parameters</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Five-flod cross validation based on grid search</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Imbalanced data preprocessing</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Accuracy</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Precision</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Recall</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F1.Score</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ROC&amp;&amp;AUC</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Experiments</a:t>
            </a:r>
            <a:endParaRPr lang="en-US" altLang="zh-CN" sz="4000" b="1">
              <a:solidFill>
                <a:schemeClr val="accent6"/>
              </a:solidFill>
            </a:endParaRPr>
          </a:p>
        </p:txBody>
      </p:sp>
      <p:sp>
        <p:nvSpPr>
          <p:cNvPr id="9" name="文本框 8"/>
          <p:cNvSpPr txBox="1"/>
          <p:nvPr/>
        </p:nvSpPr>
        <p:spPr>
          <a:xfrm>
            <a:off x="751840" y="1367790"/>
            <a:ext cx="6925945" cy="501586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Different single-task model</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Logistic Regression</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SVM with RBF kernel</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Random Forests</a:t>
            </a:r>
            <a:endParaRPr lang="en-US" altLang="zh-CN" sz="2800" dirty="0">
              <a:solidFill>
                <a:schemeClr val="accent6"/>
              </a:solidFill>
              <a:sym typeface="+mn-ea"/>
            </a:endParaRPr>
          </a:p>
          <a:p>
            <a:pPr lvl="1" indent="0" algn="l">
              <a:buFont typeface="Arial" panose="020B0604020202020204" pitchFamily="34" charset="0"/>
              <a:buNone/>
            </a:pPr>
            <a:endParaRPr lang="en-US" altLang="zh-CN" sz="3200" dirty="0">
              <a:solidFill>
                <a:schemeClr val="accent6"/>
              </a:solidFill>
              <a:sym typeface="+mn-ea"/>
            </a:endParaRPr>
          </a:p>
          <a:p>
            <a:pPr lvl="0" indent="-457200" algn="l">
              <a:buFont typeface="Wingdings" panose="05000000000000000000" charset="0"/>
              <a:buChar char=""/>
            </a:pPr>
            <a:r>
              <a:rPr lang="en-US" altLang="zh-CN" sz="3200" dirty="0">
                <a:solidFill>
                  <a:schemeClr val="accent6"/>
                </a:solidFill>
                <a:sym typeface="+mn-ea"/>
              </a:rPr>
              <a:t>Comparison result</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Coarse-grained single-task models achieve a good outcome</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Behavior features are effective to poor performance discovery</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pic>
        <p:nvPicPr>
          <p:cNvPr id="2" name="图片 1"/>
          <p:cNvPicPr>
            <a:picLocks noChangeAspect="1"/>
          </p:cNvPicPr>
          <p:nvPr/>
        </p:nvPicPr>
        <p:blipFill>
          <a:blip r:embed="rId1"/>
          <a:stretch>
            <a:fillRect/>
          </a:stretch>
        </p:blipFill>
        <p:spPr>
          <a:xfrm>
            <a:off x="7512685" y="1176655"/>
            <a:ext cx="4542790" cy="50666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Experiments</a:t>
            </a:r>
            <a:endParaRPr lang="en-US" altLang="zh-CN" sz="4000" b="1">
              <a:solidFill>
                <a:schemeClr val="accent6"/>
              </a:solidFill>
            </a:endParaRPr>
          </a:p>
        </p:txBody>
      </p:sp>
      <p:sp>
        <p:nvSpPr>
          <p:cNvPr id="9" name="文本框 8"/>
          <p:cNvSpPr txBox="1"/>
          <p:nvPr/>
        </p:nvSpPr>
        <p:spPr>
          <a:xfrm>
            <a:off x="821690" y="1868805"/>
            <a:ext cx="10935970" cy="464629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Comparison between single  task and multi-task models</a:t>
            </a:r>
            <a:endParaRPr lang="en-US" altLang="zh-CN" sz="32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Multi-task model shows good results, especially </a:t>
            </a:r>
            <a:r>
              <a:rPr lang="en-US" altLang="zh-CN" sz="3200" dirty="0">
                <a:solidFill>
                  <a:srgbClr val="FF0000"/>
                </a:solidFill>
                <a:sym typeface="+mn-ea"/>
              </a:rPr>
              <a:t>high recall</a:t>
            </a:r>
            <a:endParaRPr lang="en-US" altLang="zh-CN" sz="3200" dirty="0">
              <a:solidFill>
                <a:srgbClr val="FF0000"/>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pic>
        <p:nvPicPr>
          <p:cNvPr id="3" name="图片 2"/>
          <p:cNvPicPr>
            <a:picLocks noChangeAspect="1"/>
          </p:cNvPicPr>
          <p:nvPr/>
        </p:nvPicPr>
        <p:blipFill>
          <a:blip r:embed="rId1"/>
          <a:stretch>
            <a:fillRect/>
          </a:stretch>
        </p:blipFill>
        <p:spPr>
          <a:xfrm>
            <a:off x="2027555" y="2856230"/>
            <a:ext cx="7409815" cy="2247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Experiments</a:t>
            </a:r>
            <a:endParaRPr lang="en-US" altLang="zh-CN" sz="4000" b="1">
              <a:solidFill>
                <a:schemeClr val="accent6"/>
              </a:solidFill>
            </a:endParaRPr>
          </a:p>
        </p:txBody>
      </p:sp>
      <p:sp>
        <p:nvSpPr>
          <p:cNvPr id="9" name="文本框 8"/>
          <p:cNvSpPr txBox="1"/>
          <p:nvPr/>
        </p:nvSpPr>
        <p:spPr>
          <a:xfrm>
            <a:off x="821690" y="1868805"/>
            <a:ext cx="4982845" cy="452310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Early warning</a:t>
            </a:r>
            <a:endParaRPr lang="en-US" altLang="zh-CN" sz="32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r>
              <a:rPr lang="en-US" altLang="zh-CN" sz="2800" dirty="0">
                <a:solidFill>
                  <a:schemeClr val="accent6"/>
                </a:solidFill>
                <a:sym typeface="+mn-ea"/>
              </a:rPr>
              <a:t>The metrics are high in the early stage of the semester</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3200" dirty="0">
              <a:solidFill>
                <a:srgbClr val="FF0000"/>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pic>
        <p:nvPicPr>
          <p:cNvPr id="2" name="图片 1"/>
          <p:cNvPicPr>
            <a:picLocks noChangeAspect="1"/>
          </p:cNvPicPr>
          <p:nvPr/>
        </p:nvPicPr>
        <p:blipFill>
          <a:blip r:embed="rId1"/>
          <a:stretch>
            <a:fillRect/>
          </a:stretch>
        </p:blipFill>
        <p:spPr>
          <a:xfrm>
            <a:off x="6094730" y="1689735"/>
            <a:ext cx="5238115" cy="40189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8789670" y="2895600"/>
            <a:ext cx="2480945" cy="317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对角圆角矩形 55"/>
          <p:cNvSpPr/>
          <p:nvPr/>
        </p:nvSpPr>
        <p:spPr>
          <a:xfrm flipH="1">
            <a:off x="374015" y="4705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Conclusion</a:t>
            </a:r>
            <a:endParaRPr lang="en-US" altLang="zh-CN" sz="4000" b="1">
              <a:solidFill>
                <a:schemeClr val="accent6"/>
              </a:solidFill>
            </a:endParaRPr>
          </a:p>
        </p:txBody>
      </p:sp>
      <p:sp>
        <p:nvSpPr>
          <p:cNvPr id="7" name="内容占位符 6"/>
          <p:cNvSpPr>
            <a:spLocks noGrp="1"/>
          </p:cNvSpPr>
          <p:nvPr>
            <p:custDataLst>
              <p:tags r:id="rId1"/>
            </p:custDataLst>
          </p:nvPr>
        </p:nvSpPr>
        <p:spPr>
          <a:xfrm>
            <a:off x="374015" y="1080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2" name="内容占位符 6"/>
          <p:cNvSpPr>
            <a:spLocks noGrp="1"/>
          </p:cNvSpPr>
          <p:nvPr>
            <p:custDataLst>
              <p:tags r:id="rId2"/>
            </p:custDataLst>
          </p:nvPr>
        </p:nvSpPr>
        <p:spPr>
          <a:xfrm>
            <a:off x="501015" y="1207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3" name="内容占位符 6"/>
          <p:cNvSpPr>
            <a:spLocks noGrp="1"/>
          </p:cNvSpPr>
          <p:nvPr>
            <p:custDataLst>
              <p:tags r:id="rId3"/>
            </p:custDataLst>
          </p:nvPr>
        </p:nvSpPr>
        <p:spPr>
          <a:xfrm>
            <a:off x="628015" y="1334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15" name="流程图: 磁盘 14"/>
          <p:cNvSpPr/>
          <p:nvPr/>
        </p:nvSpPr>
        <p:spPr>
          <a:xfrm>
            <a:off x="1257300" y="1404620"/>
            <a:ext cx="1654175" cy="12280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流程图: 磁盘 22"/>
          <p:cNvSpPr/>
          <p:nvPr/>
        </p:nvSpPr>
        <p:spPr>
          <a:xfrm>
            <a:off x="9052560" y="1541145"/>
            <a:ext cx="1654175" cy="1091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8" name="表格 37"/>
          <p:cNvGraphicFramePr/>
          <p:nvPr/>
        </p:nvGraphicFramePr>
        <p:xfrm>
          <a:off x="10017125" y="46189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graphicFrame>
        <p:nvGraphicFramePr>
          <p:cNvPr id="39" name="表格 38"/>
          <p:cNvGraphicFramePr/>
          <p:nvPr/>
        </p:nvGraphicFramePr>
        <p:xfrm>
          <a:off x="9742805" y="47078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graphicFrame>
        <p:nvGraphicFramePr>
          <p:cNvPr id="41" name="表格 40"/>
          <p:cNvGraphicFramePr/>
          <p:nvPr/>
        </p:nvGraphicFramePr>
        <p:xfrm>
          <a:off x="9468485" y="48094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sp>
        <p:nvSpPr>
          <p:cNvPr id="42" name="文本框 41"/>
          <p:cNvSpPr txBox="1"/>
          <p:nvPr/>
        </p:nvSpPr>
        <p:spPr>
          <a:xfrm>
            <a:off x="1343660" y="1883410"/>
            <a:ext cx="1568450" cy="645160"/>
          </a:xfrm>
          <a:prstGeom prst="rect">
            <a:avLst/>
          </a:prstGeom>
          <a:noFill/>
        </p:spPr>
        <p:txBody>
          <a:bodyPr wrap="square" rtlCol="0">
            <a:spAutoFit/>
          </a:bodyPr>
          <a:p>
            <a:r>
              <a:rPr lang="en-US" altLang="zh-CN">
                <a:solidFill>
                  <a:schemeClr val="bg1"/>
                </a:solidFill>
              </a:rPr>
              <a:t>Smart Card Reconds</a:t>
            </a:r>
            <a:endParaRPr lang="en-US" altLang="zh-CN">
              <a:solidFill>
                <a:schemeClr val="bg1"/>
              </a:solidFill>
            </a:endParaRPr>
          </a:p>
        </p:txBody>
      </p:sp>
      <p:sp>
        <p:nvSpPr>
          <p:cNvPr id="46" name="矩形 45"/>
          <p:cNvSpPr/>
          <p:nvPr/>
        </p:nvSpPr>
        <p:spPr>
          <a:xfrm>
            <a:off x="3628390" y="1491615"/>
            <a:ext cx="4799330" cy="140462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7" name="矩形 16"/>
          <p:cNvSpPr/>
          <p:nvPr/>
        </p:nvSpPr>
        <p:spPr>
          <a:xfrm>
            <a:off x="3801745" y="1786255"/>
            <a:ext cx="1528445"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Behavior Sequences</a:t>
            </a:r>
            <a:endParaRPr lang="en-US" altLang="zh-CN"/>
          </a:p>
        </p:txBody>
      </p:sp>
      <p:sp>
        <p:nvSpPr>
          <p:cNvPr id="53" name="矩形 52"/>
          <p:cNvSpPr/>
          <p:nvPr/>
        </p:nvSpPr>
        <p:spPr>
          <a:xfrm>
            <a:off x="3633470" y="3217545"/>
            <a:ext cx="4794250" cy="148971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5994400" y="178625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Hidden Markow Model</a:t>
            </a:r>
            <a:endParaRPr lang="en-US" altLang="zh-CN"/>
          </a:p>
        </p:txBody>
      </p:sp>
      <p:sp>
        <p:nvSpPr>
          <p:cNvPr id="48" name="矩形 47"/>
          <p:cNvSpPr/>
          <p:nvPr/>
        </p:nvSpPr>
        <p:spPr>
          <a:xfrm>
            <a:off x="9053195" y="2042795"/>
            <a:ext cx="1654175" cy="250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Performance</a:t>
            </a:r>
            <a:endParaRPr lang="en-US" altLang="zh-CN"/>
          </a:p>
        </p:txBody>
      </p:sp>
      <p:cxnSp>
        <p:nvCxnSpPr>
          <p:cNvPr id="51" name="直接箭头连接符 50"/>
          <p:cNvCxnSpPr>
            <a:stCxn id="42" idx="3"/>
            <a:endCxn id="46" idx="1"/>
          </p:cNvCxnSpPr>
          <p:nvPr/>
        </p:nvCxnSpPr>
        <p:spPr>
          <a:xfrm flipV="1">
            <a:off x="2912110" y="2193925"/>
            <a:ext cx="71628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7" idx="3"/>
            <a:endCxn id="21" idx="1"/>
          </p:cNvCxnSpPr>
          <p:nvPr/>
        </p:nvCxnSpPr>
        <p:spPr>
          <a:xfrm>
            <a:off x="5330190" y="2168525"/>
            <a:ext cx="664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801745" y="3492500"/>
            <a:ext cx="1528445" cy="7397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Statistic Features</a:t>
            </a:r>
            <a:endParaRPr lang="en-US" altLang="zh-CN"/>
          </a:p>
        </p:txBody>
      </p:sp>
      <p:sp>
        <p:nvSpPr>
          <p:cNvPr id="29" name="矩形 28"/>
          <p:cNvSpPr/>
          <p:nvPr/>
        </p:nvSpPr>
        <p:spPr>
          <a:xfrm>
            <a:off x="6030595" y="346773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Relevant Features</a:t>
            </a:r>
            <a:endParaRPr lang="en-US" altLang="zh-CN"/>
          </a:p>
        </p:txBody>
      </p:sp>
      <p:sp>
        <p:nvSpPr>
          <p:cNvPr id="54" name="文本框 53"/>
          <p:cNvSpPr txBox="1"/>
          <p:nvPr/>
        </p:nvSpPr>
        <p:spPr>
          <a:xfrm>
            <a:off x="4392930" y="2550795"/>
            <a:ext cx="3271520" cy="368300"/>
          </a:xfrm>
          <a:prstGeom prst="rect">
            <a:avLst/>
          </a:prstGeom>
          <a:noFill/>
        </p:spPr>
        <p:txBody>
          <a:bodyPr wrap="square" rtlCol="0">
            <a:spAutoFit/>
          </a:bodyPr>
          <a:p>
            <a:r>
              <a:rPr lang="en-US" altLang="zh-CN"/>
              <a:t>Behavior Pattern Building</a:t>
            </a:r>
            <a:endParaRPr lang="en-US" altLang="zh-CN"/>
          </a:p>
        </p:txBody>
      </p:sp>
      <p:sp>
        <p:nvSpPr>
          <p:cNvPr id="30" name="矩形 29"/>
          <p:cNvSpPr/>
          <p:nvPr/>
        </p:nvSpPr>
        <p:spPr>
          <a:xfrm>
            <a:off x="8769985" y="346773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Multitask Model</a:t>
            </a:r>
            <a:endParaRPr lang="en-US" altLang="zh-CN"/>
          </a:p>
        </p:txBody>
      </p:sp>
      <p:sp>
        <p:nvSpPr>
          <p:cNvPr id="59" name="文本框 58"/>
          <p:cNvSpPr txBox="1"/>
          <p:nvPr/>
        </p:nvSpPr>
        <p:spPr>
          <a:xfrm>
            <a:off x="4355465" y="4339590"/>
            <a:ext cx="3308985" cy="368300"/>
          </a:xfrm>
          <a:prstGeom prst="rect">
            <a:avLst/>
          </a:prstGeom>
          <a:noFill/>
        </p:spPr>
        <p:txBody>
          <a:bodyPr wrap="square" rtlCol="0">
            <a:spAutoFit/>
          </a:bodyPr>
          <a:p>
            <a:r>
              <a:rPr lang="en-US" altLang="zh-CN"/>
              <a:t>Behavior Feature Extration</a:t>
            </a:r>
            <a:endParaRPr lang="en-US" altLang="zh-CN"/>
          </a:p>
        </p:txBody>
      </p:sp>
      <p:cxnSp>
        <p:nvCxnSpPr>
          <p:cNvPr id="60" name="直接箭头连接符 59"/>
          <p:cNvCxnSpPr>
            <a:stCxn id="54" idx="2"/>
            <a:endCxn id="53" idx="0"/>
          </p:cNvCxnSpPr>
          <p:nvPr/>
        </p:nvCxnSpPr>
        <p:spPr>
          <a:xfrm>
            <a:off x="6028690" y="2919095"/>
            <a:ext cx="1905" cy="298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9" idx="3"/>
            <a:endCxn id="30" idx="1"/>
          </p:cNvCxnSpPr>
          <p:nvPr/>
        </p:nvCxnSpPr>
        <p:spPr>
          <a:xfrm>
            <a:off x="8249285" y="3850005"/>
            <a:ext cx="520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3" idx="3"/>
            <a:endCxn id="30" idx="0"/>
          </p:cNvCxnSpPr>
          <p:nvPr/>
        </p:nvCxnSpPr>
        <p:spPr>
          <a:xfrm flipH="1">
            <a:off x="9879330" y="2632710"/>
            <a:ext cx="635"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30" idx="2"/>
            <a:endCxn id="39" idx="0"/>
          </p:cNvCxnSpPr>
          <p:nvPr/>
        </p:nvCxnSpPr>
        <p:spPr>
          <a:xfrm>
            <a:off x="9879330" y="4232275"/>
            <a:ext cx="635" cy="475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36725" y="5436870"/>
            <a:ext cx="6476365" cy="953135"/>
          </a:xfrm>
          <a:prstGeom prst="rect">
            <a:avLst/>
          </a:prstGeom>
          <a:noFill/>
        </p:spPr>
        <p:txBody>
          <a:bodyPr wrap="square" rtlCol="0">
            <a:spAutoFit/>
          </a:bodyPr>
          <a:p>
            <a:r>
              <a:rPr lang="en-US" altLang="zh-CN" sz="2800"/>
              <a:t>A general frameworl to discover poor performance</a:t>
            </a:r>
            <a:endParaRPr lang="en-US" altLang="zh-CN"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Conclusion</a:t>
            </a:r>
            <a:endParaRPr lang="en-US" altLang="zh-CN" sz="4000" b="1">
              <a:solidFill>
                <a:schemeClr val="accent6"/>
              </a:solidFill>
            </a:endParaRPr>
          </a:p>
        </p:txBody>
      </p:sp>
      <p:sp>
        <p:nvSpPr>
          <p:cNvPr id="9" name="文本框 8"/>
          <p:cNvSpPr txBox="1"/>
          <p:nvPr/>
        </p:nvSpPr>
        <p:spPr>
          <a:xfrm>
            <a:off x="821690" y="1868805"/>
            <a:ext cx="10935970" cy="323024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Build behavior pattern and extract features</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Statistics features</a:t>
            </a:r>
            <a:endParaRPr lang="en-US" altLang="zh-CN" sz="2800" dirty="0">
              <a:solidFill>
                <a:schemeClr val="accent6"/>
              </a:solidFill>
              <a:sym typeface="+mn-ea"/>
            </a:endParaRPr>
          </a:p>
          <a:p>
            <a:pPr marL="914400" lvl="1" indent="-457200" algn="l">
              <a:buFont typeface="Arial" panose="020B0604020202020204" pitchFamily="34" charset="0"/>
              <a:buChar char="•"/>
            </a:pPr>
            <a:r>
              <a:rPr lang="en-US" altLang="zh-CN" sz="2800" dirty="0">
                <a:solidFill>
                  <a:schemeClr val="accent6"/>
                </a:solidFill>
                <a:sym typeface="+mn-ea"/>
              </a:rPr>
              <a:t>Relevance features</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Use a regularized multi-task model</a:t>
            </a:r>
            <a:endParaRPr lang="en-US" altLang="zh-CN" sz="32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lgn="ctr">
              <a:buFont typeface="Wingdings" panose="05000000000000000000" charset="0"/>
              <a:buChar char=""/>
            </a:pPr>
            <a:endParaRPr lang="zh-CN" altLang="en-US"/>
          </a:p>
        </p:txBody>
      </p:sp>
      <p:pic>
        <p:nvPicPr>
          <p:cNvPr id="2" name="图片 1"/>
          <p:cNvPicPr>
            <a:picLocks noChangeAspect="1"/>
          </p:cNvPicPr>
          <p:nvPr/>
        </p:nvPicPr>
        <p:blipFill>
          <a:blip r:embed="rId1"/>
          <a:stretch>
            <a:fillRect/>
          </a:stretch>
        </p:blipFill>
        <p:spPr>
          <a:xfrm>
            <a:off x="7158990" y="1886585"/>
            <a:ext cx="4016375" cy="3085465"/>
          </a:xfrm>
          <a:prstGeom prst="rect">
            <a:avLst/>
          </a:prstGeom>
        </p:spPr>
      </p:pic>
      <p:sp>
        <p:nvSpPr>
          <p:cNvPr id="7" name="文本框 6"/>
          <p:cNvSpPr txBox="1"/>
          <p:nvPr/>
        </p:nvSpPr>
        <p:spPr>
          <a:xfrm>
            <a:off x="890905" y="1886585"/>
            <a:ext cx="5145405" cy="2553335"/>
          </a:xfrm>
          <a:prstGeom prst="rect">
            <a:avLst/>
          </a:prstGeom>
          <a:noFill/>
        </p:spPr>
        <p:txBody>
          <a:bodyPr wrap="square" rtlCol="0">
            <a:spAutoFit/>
          </a:bodyPr>
          <a:p>
            <a:pPr marL="457200" indent="-457200">
              <a:buFont typeface="Wingdings" panose="05000000000000000000" charset="0"/>
              <a:buChar char=""/>
            </a:pPr>
            <a:r>
              <a:rPr lang="en-US" altLang="zh-CN" sz="3200" dirty="0">
                <a:solidFill>
                  <a:schemeClr val="accent6"/>
                </a:solidFill>
              </a:rPr>
              <a:t>Students with poor performance</a:t>
            </a:r>
            <a:endParaRPr lang="en-US" altLang="zh-CN" sz="3200"/>
          </a:p>
          <a:p>
            <a:pPr marL="457200" indent="-457200">
              <a:buFont typeface="Wingdings" panose="05000000000000000000" charset="0"/>
              <a:buChar char=""/>
            </a:pPr>
            <a:endParaRPr lang="en-US" altLang="zh-CN" sz="3200"/>
          </a:p>
          <a:p>
            <a:pPr marL="457200" indent="-457200">
              <a:buFont typeface="Wingdings" panose="05000000000000000000" charset="0"/>
              <a:buChar char=""/>
            </a:pPr>
            <a:endParaRPr lang="en-US" altLang="zh-CN" sz="3200"/>
          </a:p>
          <a:p>
            <a:pPr marL="457200" indent="-457200">
              <a:buFont typeface="Wingdings" panose="05000000000000000000" charset="0"/>
              <a:buChar char=""/>
            </a:pPr>
            <a:r>
              <a:rPr lang="en-US" altLang="zh-CN" sz="3200" dirty="0">
                <a:solidFill>
                  <a:schemeClr val="accent6"/>
                </a:solidFill>
              </a:rPr>
              <a:t>Behavior in daily life</a:t>
            </a:r>
            <a:endParaRPr lang="en-US" altLang="zh-CN" sz="3200" dirty="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grpSp>
        <p:nvGrpSpPr>
          <p:cNvPr id="12" name="组合 11"/>
          <p:cNvGrpSpPr/>
          <p:nvPr/>
        </p:nvGrpSpPr>
        <p:grpSpPr>
          <a:xfrm>
            <a:off x="1657033" y="2235200"/>
            <a:ext cx="8877935" cy="1168400"/>
            <a:chOff x="2592" y="3520"/>
            <a:chExt cx="13981" cy="1840"/>
          </a:xfrm>
        </p:grpSpPr>
        <p:sp>
          <p:nvSpPr>
            <p:cNvPr id="8" name="对角圆角矩形 7"/>
            <p:cNvSpPr/>
            <p:nvPr/>
          </p:nvSpPr>
          <p:spPr>
            <a:xfrm>
              <a:off x="2592"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角圆角矩形 8"/>
            <p:cNvSpPr/>
            <p:nvPr/>
          </p:nvSpPr>
          <p:spPr>
            <a:xfrm>
              <a:off x="6639"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角圆角矩形 9"/>
            <p:cNvSpPr/>
            <p:nvPr/>
          </p:nvSpPr>
          <p:spPr>
            <a:xfrm>
              <a:off x="10686"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14733" y="3520"/>
              <a:ext cx="1840" cy="1840"/>
            </a:xfrm>
            <a:prstGeom prst="round2DiagRect">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1953895"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4" name="文本框 13"/>
          <p:cNvSpPr txBox="1"/>
          <p:nvPr/>
        </p:nvSpPr>
        <p:spPr>
          <a:xfrm>
            <a:off x="1050290" y="4277360"/>
            <a:ext cx="2382520" cy="2061210"/>
          </a:xfrm>
          <a:prstGeom prst="rect">
            <a:avLst/>
          </a:prstGeom>
          <a:noFill/>
        </p:spPr>
        <p:txBody>
          <a:bodyPr wrap="square" rtlCol="0">
            <a:spAutoFit/>
          </a:bodyPr>
          <a:lstStyle/>
          <a:p>
            <a:pPr algn="ctr"/>
            <a:r>
              <a:rPr lang="zh-CN" altLang="en-US" sz="1600">
                <a:solidFill>
                  <a:schemeClr val="accent6"/>
                </a:solidFill>
                <a:sym typeface="+mn-ea"/>
              </a:rPr>
              <a:t>单击添加论点内容单击添加论点内容单击添加论点内容单击添加论点内容单击添加论点内容</a:t>
            </a:r>
            <a:endParaRPr lang="zh-CN" altLang="en-US" sz="1600">
              <a:solidFill>
                <a:schemeClr val="accent6"/>
              </a:solidFill>
              <a:sym typeface="+mn-ea"/>
            </a:endParaRPr>
          </a:p>
          <a:p>
            <a:pPr algn="ctr"/>
            <a:r>
              <a:rPr lang="zh-CN" altLang="en-US" sz="1600">
                <a:solidFill>
                  <a:schemeClr val="accent6"/>
                </a:solidFill>
                <a:sym typeface="+mn-ea"/>
              </a:rPr>
              <a:t>单击添加论点内容单击添加论点内容单击添加论点内容单击添加论点内容</a:t>
            </a:r>
            <a:endParaRPr lang="zh-CN" altLang="en-US" sz="1600">
              <a:solidFill>
                <a:schemeClr val="accent6"/>
              </a:solidFill>
              <a:sym typeface="+mn-ea"/>
            </a:endParaRPr>
          </a:p>
        </p:txBody>
      </p:sp>
      <p:sp>
        <p:nvSpPr>
          <p:cNvPr id="15" name="文本框 14"/>
          <p:cNvSpPr txBox="1"/>
          <p:nvPr/>
        </p:nvSpPr>
        <p:spPr>
          <a:xfrm>
            <a:off x="1050290" y="3672205"/>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sp>
        <p:nvSpPr>
          <p:cNvPr id="2050" name="试管"/>
          <p:cNvSpPr/>
          <p:nvPr/>
        </p:nvSpPr>
        <p:spPr bwMode="auto">
          <a:xfrm>
            <a:off x="1993265" y="2570480"/>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6" name="试管"/>
          <p:cNvSpPr/>
          <p:nvPr/>
        </p:nvSpPr>
        <p:spPr bwMode="auto">
          <a:xfrm>
            <a:off x="4563110"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7" name="试管"/>
          <p:cNvSpPr/>
          <p:nvPr/>
        </p:nvSpPr>
        <p:spPr bwMode="auto">
          <a:xfrm>
            <a:off x="7132955"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9" name="试管"/>
          <p:cNvSpPr/>
          <p:nvPr/>
        </p:nvSpPr>
        <p:spPr bwMode="auto">
          <a:xfrm>
            <a:off x="9702800" y="2571115"/>
            <a:ext cx="496570" cy="496570"/>
          </a:xfrm>
          <a:custGeom>
            <a:avLst/>
            <a:gdLst>
              <a:gd name="T0" fmla="*/ 1162982 w 3584"/>
              <a:gd name="T1" fmla="*/ 601256 h 3740"/>
              <a:gd name="T2" fmla="*/ 1162982 w 3584"/>
              <a:gd name="T3" fmla="*/ 187261 h 3740"/>
              <a:gd name="T4" fmla="*/ 1181274 w 3584"/>
              <a:gd name="T5" fmla="*/ 187261 h 3740"/>
              <a:gd name="T6" fmla="*/ 1275140 w 3584"/>
              <a:gd name="T7" fmla="*/ 93871 h 3740"/>
              <a:gd name="T8" fmla="*/ 1181274 w 3584"/>
              <a:gd name="T9" fmla="*/ 0 h 3740"/>
              <a:gd name="T10" fmla="*/ 706165 w 3584"/>
              <a:gd name="T11" fmla="*/ 0 h 3740"/>
              <a:gd name="T12" fmla="*/ 612780 w 3584"/>
              <a:gd name="T13" fmla="*/ 93871 h 3740"/>
              <a:gd name="T14" fmla="*/ 706165 w 3584"/>
              <a:gd name="T15" fmla="*/ 187261 h 3740"/>
              <a:gd name="T16" fmla="*/ 750451 w 3584"/>
              <a:gd name="T17" fmla="*/ 187261 h 3740"/>
              <a:gd name="T18" fmla="*/ 750451 w 3584"/>
              <a:gd name="T19" fmla="*/ 601256 h 3740"/>
              <a:gd name="T20" fmla="*/ 600264 w 3584"/>
              <a:gd name="T21" fmla="*/ 829916 h 3740"/>
              <a:gd name="T22" fmla="*/ 600264 w 3584"/>
              <a:gd name="T23" fmla="*/ 1575588 h 3740"/>
              <a:gd name="T24" fmla="*/ 513618 w 3584"/>
              <a:gd name="T25" fmla="*/ 1800397 h 3740"/>
              <a:gd name="T26" fmla="*/ 1537966 w 3584"/>
              <a:gd name="T27" fmla="*/ 1800397 h 3740"/>
              <a:gd name="T28" fmla="*/ 1725218 w 3584"/>
              <a:gd name="T29" fmla="*/ 1612655 h 3740"/>
              <a:gd name="T30" fmla="*/ 1162982 w 3584"/>
              <a:gd name="T31" fmla="*/ 601256 h 3740"/>
              <a:gd name="T32" fmla="*/ 1535560 w 3584"/>
              <a:gd name="T33" fmla="*/ 1599176 h 3740"/>
              <a:gd name="T34" fmla="*/ 1459504 w 3584"/>
              <a:gd name="T35" fmla="*/ 1576069 h 3740"/>
              <a:gd name="T36" fmla="*/ 1136507 w 3584"/>
              <a:gd name="T37" fmla="*/ 975295 h 3740"/>
              <a:gd name="T38" fmla="*/ 642624 w 3584"/>
              <a:gd name="T39" fmla="*/ 975295 h 3740"/>
              <a:gd name="T40" fmla="*/ 825062 w 3584"/>
              <a:gd name="T41" fmla="*/ 637841 h 3740"/>
              <a:gd name="T42" fmla="*/ 825062 w 3584"/>
              <a:gd name="T43" fmla="*/ 187261 h 3740"/>
              <a:gd name="T44" fmla="*/ 1087889 w 3584"/>
              <a:gd name="T45" fmla="*/ 187261 h 3740"/>
              <a:gd name="T46" fmla="*/ 1087889 w 3584"/>
              <a:gd name="T47" fmla="*/ 637841 h 3740"/>
              <a:gd name="T48" fmla="*/ 1270808 w 3584"/>
              <a:gd name="T49" fmla="*/ 975295 h 3740"/>
              <a:gd name="T50" fmla="*/ 1264550 w 3584"/>
              <a:gd name="T51" fmla="*/ 975295 h 3740"/>
              <a:gd name="T52" fmla="*/ 1558665 w 3584"/>
              <a:gd name="T53" fmla="*/ 1522635 h 3740"/>
              <a:gd name="T54" fmla="*/ 1535560 w 3584"/>
              <a:gd name="T55" fmla="*/ 1599176 h 3740"/>
              <a:gd name="T56" fmla="*/ 525171 w 3584"/>
              <a:gd name="T57" fmla="*/ 487648 h 3740"/>
              <a:gd name="T58" fmla="*/ 506398 w 3584"/>
              <a:gd name="T59" fmla="*/ 487648 h 3740"/>
              <a:gd name="T60" fmla="*/ 600264 w 3584"/>
              <a:gd name="T61" fmla="*/ 393777 h 3740"/>
              <a:gd name="T62" fmla="*/ 506398 w 3584"/>
              <a:gd name="T63" fmla="*/ 299906 h 3740"/>
              <a:gd name="T64" fmla="*/ 93866 w 3584"/>
              <a:gd name="T65" fmla="*/ 299906 h 3740"/>
              <a:gd name="T66" fmla="*/ 0 w 3584"/>
              <a:gd name="T67" fmla="*/ 393777 h 3740"/>
              <a:gd name="T68" fmla="*/ 93866 w 3584"/>
              <a:gd name="T69" fmla="*/ 487648 h 3740"/>
              <a:gd name="T70" fmla="*/ 75093 w 3584"/>
              <a:gd name="T71" fmla="*/ 487648 h 3740"/>
              <a:gd name="T72" fmla="*/ 75093 w 3584"/>
              <a:gd name="T73" fmla="*/ 1575588 h 3740"/>
              <a:gd name="T74" fmla="*/ 300373 w 3584"/>
              <a:gd name="T75" fmla="*/ 1800397 h 3740"/>
              <a:gd name="T76" fmla="*/ 525171 w 3584"/>
              <a:gd name="T77" fmla="*/ 1575588 h 3740"/>
              <a:gd name="T78" fmla="*/ 525171 w 3584"/>
              <a:gd name="T79" fmla="*/ 487648 h 3740"/>
              <a:gd name="T80" fmla="*/ 449596 w 3584"/>
              <a:gd name="T81" fmla="*/ 899236 h 3740"/>
              <a:gd name="T82" fmla="*/ 300373 w 3584"/>
              <a:gd name="T83" fmla="*/ 899236 h 3740"/>
              <a:gd name="T84" fmla="*/ 300373 w 3584"/>
              <a:gd name="T85" fmla="*/ 1481717 h 3740"/>
              <a:gd name="T86" fmla="*/ 244053 w 3584"/>
              <a:gd name="T87" fmla="*/ 1538040 h 3740"/>
              <a:gd name="T88" fmla="*/ 187733 w 3584"/>
              <a:gd name="T89" fmla="*/ 1481717 h 3740"/>
              <a:gd name="T90" fmla="*/ 187733 w 3584"/>
              <a:gd name="T91" fmla="*/ 899236 h 3740"/>
              <a:gd name="T92" fmla="*/ 148261 w 3584"/>
              <a:gd name="T93" fmla="*/ 899236 h 3740"/>
              <a:gd name="T94" fmla="*/ 148261 w 3584"/>
              <a:gd name="T95" fmla="*/ 487648 h 3740"/>
              <a:gd name="T96" fmla="*/ 449596 w 3584"/>
              <a:gd name="T97" fmla="*/ 487648 h 3740"/>
              <a:gd name="T98" fmla="*/ 449596 w 3584"/>
              <a:gd name="T99" fmla="*/ 899236 h 37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84" h="3740">
                <a:moveTo>
                  <a:pt x="2416" y="1249"/>
                </a:moveTo>
                <a:cubicBezTo>
                  <a:pt x="2416" y="389"/>
                  <a:pt x="2416" y="389"/>
                  <a:pt x="2416" y="389"/>
                </a:cubicBezTo>
                <a:cubicBezTo>
                  <a:pt x="2454" y="389"/>
                  <a:pt x="2454" y="389"/>
                  <a:pt x="2454" y="389"/>
                </a:cubicBezTo>
                <a:cubicBezTo>
                  <a:pt x="2562" y="389"/>
                  <a:pt x="2649" y="302"/>
                  <a:pt x="2649" y="195"/>
                </a:cubicBezTo>
                <a:cubicBezTo>
                  <a:pt x="2649" y="87"/>
                  <a:pt x="2562" y="0"/>
                  <a:pt x="2454" y="0"/>
                </a:cubicBezTo>
                <a:cubicBezTo>
                  <a:pt x="1467" y="0"/>
                  <a:pt x="1467" y="0"/>
                  <a:pt x="1467" y="0"/>
                </a:cubicBezTo>
                <a:cubicBezTo>
                  <a:pt x="1360" y="0"/>
                  <a:pt x="1273" y="87"/>
                  <a:pt x="1273" y="195"/>
                </a:cubicBezTo>
                <a:cubicBezTo>
                  <a:pt x="1273" y="302"/>
                  <a:pt x="1360" y="389"/>
                  <a:pt x="1467" y="389"/>
                </a:cubicBezTo>
                <a:cubicBezTo>
                  <a:pt x="1559" y="389"/>
                  <a:pt x="1559" y="389"/>
                  <a:pt x="1559" y="389"/>
                </a:cubicBezTo>
                <a:cubicBezTo>
                  <a:pt x="1559" y="1249"/>
                  <a:pt x="1559" y="1249"/>
                  <a:pt x="1559" y="1249"/>
                </a:cubicBezTo>
                <a:cubicBezTo>
                  <a:pt x="1446" y="1412"/>
                  <a:pt x="1343" y="1571"/>
                  <a:pt x="1247" y="1724"/>
                </a:cubicBezTo>
                <a:cubicBezTo>
                  <a:pt x="1247" y="3273"/>
                  <a:pt x="1247" y="3273"/>
                  <a:pt x="1247" y="3273"/>
                </a:cubicBezTo>
                <a:cubicBezTo>
                  <a:pt x="1247" y="3453"/>
                  <a:pt x="1179" y="3616"/>
                  <a:pt x="1067" y="3740"/>
                </a:cubicBezTo>
                <a:cubicBezTo>
                  <a:pt x="3195" y="3740"/>
                  <a:pt x="3195" y="3740"/>
                  <a:pt x="3195" y="3740"/>
                </a:cubicBezTo>
                <a:cubicBezTo>
                  <a:pt x="3410" y="3740"/>
                  <a:pt x="3584" y="3566"/>
                  <a:pt x="3584" y="3350"/>
                </a:cubicBezTo>
                <a:cubicBezTo>
                  <a:pt x="3584" y="3350"/>
                  <a:pt x="3200" y="2384"/>
                  <a:pt x="2416" y="1249"/>
                </a:cubicBezTo>
                <a:close/>
                <a:moveTo>
                  <a:pt x="3190" y="3322"/>
                </a:moveTo>
                <a:cubicBezTo>
                  <a:pt x="3133" y="3353"/>
                  <a:pt x="3063" y="3331"/>
                  <a:pt x="3032" y="3274"/>
                </a:cubicBezTo>
                <a:cubicBezTo>
                  <a:pt x="2361" y="2026"/>
                  <a:pt x="2361" y="2026"/>
                  <a:pt x="2361" y="2026"/>
                </a:cubicBezTo>
                <a:cubicBezTo>
                  <a:pt x="1335" y="2026"/>
                  <a:pt x="1335" y="2026"/>
                  <a:pt x="1335" y="2026"/>
                </a:cubicBezTo>
                <a:cubicBezTo>
                  <a:pt x="1714" y="1325"/>
                  <a:pt x="1714" y="1325"/>
                  <a:pt x="1714" y="1325"/>
                </a:cubicBezTo>
                <a:cubicBezTo>
                  <a:pt x="1714" y="389"/>
                  <a:pt x="1714" y="389"/>
                  <a:pt x="1714" y="389"/>
                </a:cubicBezTo>
                <a:cubicBezTo>
                  <a:pt x="2260" y="389"/>
                  <a:pt x="2260" y="389"/>
                  <a:pt x="2260" y="389"/>
                </a:cubicBezTo>
                <a:cubicBezTo>
                  <a:pt x="2260" y="1325"/>
                  <a:pt x="2260" y="1325"/>
                  <a:pt x="2260" y="1325"/>
                </a:cubicBezTo>
                <a:cubicBezTo>
                  <a:pt x="2640" y="2026"/>
                  <a:pt x="2640" y="2026"/>
                  <a:pt x="2640" y="2026"/>
                </a:cubicBezTo>
                <a:cubicBezTo>
                  <a:pt x="2627" y="2026"/>
                  <a:pt x="2627" y="2026"/>
                  <a:pt x="2627" y="2026"/>
                </a:cubicBezTo>
                <a:cubicBezTo>
                  <a:pt x="3238" y="3163"/>
                  <a:pt x="3238" y="3163"/>
                  <a:pt x="3238" y="3163"/>
                </a:cubicBezTo>
                <a:cubicBezTo>
                  <a:pt x="3269" y="3220"/>
                  <a:pt x="3247" y="3291"/>
                  <a:pt x="3190" y="3322"/>
                </a:cubicBezTo>
                <a:close/>
                <a:moveTo>
                  <a:pt x="1091" y="1013"/>
                </a:moveTo>
                <a:cubicBezTo>
                  <a:pt x="1052" y="1013"/>
                  <a:pt x="1052" y="1013"/>
                  <a:pt x="1052" y="1013"/>
                </a:cubicBezTo>
                <a:cubicBezTo>
                  <a:pt x="1160" y="1013"/>
                  <a:pt x="1247" y="925"/>
                  <a:pt x="1247" y="818"/>
                </a:cubicBezTo>
                <a:cubicBezTo>
                  <a:pt x="1247" y="710"/>
                  <a:pt x="1160" y="623"/>
                  <a:pt x="1052" y="623"/>
                </a:cubicBezTo>
                <a:cubicBezTo>
                  <a:pt x="195" y="623"/>
                  <a:pt x="195" y="623"/>
                  <a:pt x="195" y="623"/>
                </a:cubicBezTo>
                <a:cubicBezTo>
                  <a:pt x="87" y="623"/>
                  <a:pt x="0" y="710"/>
                  <a:pt x="0" y="818"/>
                </a:cubicBezTo>
                <a:cubicBezTo>
                  <a:pt x="0" y="925"/>
                  <a:pt x="87" y="1013"/>
                  <a:pt x="195" y="1013"/>
                </a:cubicBezTo>
                <a:cubicBezTo>
                  <a:pt x="156" y="1013"/>
                  <a:pt x="156" y="1013"/>
                  <a:pt x="156" y="1013"/>
                </a:cubicBezTo>
                <a:cubicBezTo>
                  <a:pt x="156" y="3273"/>
                  <a:pt x="156" y="3273"/>
                  <a:pt x="156" y="3273"/>
                </a:cubicBezTo>
                <a:cubicBezTo>
                  <a:pt x="156" y="3531"/>
                  <a:pt x="365" y="3740"/>
                  <a:pt x="624" y="3740"/>
                </a:cubicBezTo>
                <a:cubicBezTo>
                  <a:pt x="882" y="3740"/>
                  <a:pt x="1091" y="3531"/>
                  <a:pt x="1091" y="3273"/>
                </a:cubicBezTo>
                <a:lnTo>
                  <a:pt x="1091" y="1013"/>
                </a:lnTo>
                <a:close/>
                <a:moveTo>
                  <a:pt x="934" y="1868"/>
                </a:moveTo>
                <a:cubicBezTo>
                  <a:pt x="624" y="1868"/>
                  <a:pt x="624" y="1868"/>
                  <a:pt x="624" y="1868"/>
                </a:cubicBezTo>
                <a:cubicBezTo>
                  <a:pt x="624" y="3078"/>
                  <a:pt x="624" y="3078"/>
                  <a:pt x="624" y="3078"/>
                </a:cubicBezTo>
                <a:cubicBezTo>
                  <a:pt x="624" y="3142"/>
                  <a:pt x="571" y="3195"/>
                  <a:pt x="507" y="3195"/>
                </a:cubicBezTo>
                <a:cubicBezTo>
                  <a:pt x="442" y="3195"/>
                  <a:pt x="390" y="3142"/>
                  <a:pt x="390" y="3078"/>
                </a:cubicBezTo>
                <a:cubicBezTo>
                  <a:pt x="390" y="1868"/>
                  <a:pt x="390" y="1868"/>
                  <a:pt x="390" y="1868"/>
                </a:cubicBezTo>
                <a:cubicBezTo>
                  <a:pt x="308" y="1868"/>
                  <a:pt x="308" y="1868"/>
                  <a:pt x="308" y="1868"/>
                </a:cubicBezTo>
                <a:cubicBezTo>
                  <a:pt x="308" y="1013"/>
                  <a:pt x="308" y="1013"/>
                  <a:pt x="308" y="1013"/>
                </a:cubicBezTo>
                <a:cubicBezTo>
                  <a:pt x="934" y="1013"/>
                  <a:pt x="934" y="1013"/>
                  <a:pt x="934" y="1013"/>
                </a:cubicBezTo>
                <a:lnTo>
                  <a:pt x="934" y="18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cxnSp>
        <p:nvCxnSpPr>
          <p:cNvPr id="20" name="直接连接符 19"/>
          <p:cNvCxnSpPr/>
          <p:nvPr/>
        </p:nvCxnSpPr>
        <p:spPr>
          <a:xfrm>
            <a:off x="4523740"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1" name="文本框 20"/>
          <p:cNvSpPr txBox="1"/>
          <p:nvPr/>
        </p:nvSpPr>
        <p:spPr>
          <a:xfrm>
            <a:off x="3620135" y="4277360"/>
            <a:ext cx="2382520" cy="2061210"/>
          </a:xfrm>
          <a:prstGeom prst="rect">
            <a:avLst/>
          </a:prstGeom>
          <a:noFill/>
        </p:spPr>
        <p:txBody>
          <a:bodyPr wrap="square" rtlCol="0">
            <a:spAutoFit/>
          </a:bodyPr>
          <a:lstStyle/>
          <a:p>
            <a:pPr algn="ctr"/>
            <a:r>
              <a:rPr lang="zh-CN" altLang="en-US" sz="1600">
                <a:solidFill>
                  <a:schemeClr val="accent6"/>
                </a:solidFill>
                <a:sym typeface="+mn-ea"/>
              </a:rPr>
              <a:t>单击添加论点内容单击添加论点内容单击添加论点内容单击添加论点内容单击添加论点内容</a:t>
            </a:r>
            <a:endParaRPr lang="zh-CN" altLang="en-US" sz="1600">
              <a:solidFill>
                <a:schemeClr val="accent6"/>
              </a:solidFill>
              <a:sym typeface="+mn-ea"/>
            </a:endParaRPr>
          </a:p>
          <a:p>
            <a:pPr algn="ctr"/>
            <a:r>
              <a:rPr lang="zh-CN" altLang="en-US" sz="1600">
                <a:solidFill>
                  <a:schemeClr val="accent6"/>
                </a:solidFill>
                <a:sym typeface="+mn-ea"/>
              </a:rPr>
              <a:t>单击添加论点内容单击添加论点内容单击添加论点内容单击添加论点内容</a:t>
            </a:r>
            <a:endParaRPr lang="zh-CN" altLang="en-US" sz="1600">
              <a:solidFill>
                <a:schemeClr val="accent6"/>
              </a:solidFill>
              <a:sym typeface="+mn-ea"/>
            </a:endParaRPr>
          </a:p>
        </p:txBody>
      </p:sp>
      <p:sp>
        <p:nvSpPr>
          <p:cNvPr id="22" name="文本框 21"/>
          <p:cNvSpPr txBox="1"/>
          <p:nvPr/>
        </p:nvSpPr>
        <p:spPr>
          <a:xfrm>
            <a:off x="3620135" y="3672205"/>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cxnSp>
        <p:nvCxnSpPr>
          <p:cNvPr id="23" name="直接连接符 22"/>
          <p:cNvCxnSpPr/>
          <p:nvPr/>
        </p:nvCxnSpPr>
        <p:spPr>
          <a:xfrm>
            <a:off x="7093585"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5" name="文本框 24"/>
          <p:cNvSpPr txBox="1"/>
          <p:nvPr/>
        </p:nvSpPr>
        <p:spPr>
          <a:xfrm>
            <a:off x="6189980" y="4277360"/>
            <a:ext cx="2382520" cy="2061210"/>
          </a:xfrm>
          <a:prstGeom prst="rect">
            <a:avLst/>
          </a:prstGeom>
          <a:noFill/>
        </p:spPr>
        <p:txBody>
          <a:bodyPr wrap="square" rtlCol="0">
            <a:spAutoFit/>
          </a:bodyPr>
          <a:lstStyle/>
          <a:p>
            <a:pPr algn="ctr"/>
            <a:r>
              <a:rPr lang="zh-CN" altLang="en-US" sz="1600">
                <a:solidFill>
                  <a:schemeClr val="accent6"/>
                </a:solidFill>
                <a:sym typeface="+mn-ea"/>
              </a:rPr>
              <a:t>单击添加论点内容单击添加论点内容单击添加论点内容单击添加论点内容单击添加论点内容</a:t>
            </a:r>
            <a:endParaRPr lang="zh-CN" altLang="en-US" sz="1600">
              <a:solidFill>
                <a:schemeClr val="accent6"/>
              </a:solidFill>
              <a:sym typeface="+mn-ea"/>
            </a:endParaRPr>
          </a:p>
          <a:p>
            <a:pPr algn="ctr"/>
            <a:r>
              <a:rPr lang="zh-CN" altLang="en-US" sz="1600">
                <a:solidFill>
                  <a:schemeClr val="accent6"/>
                </a:solidFill>
                <a:sym typeface="+mn-ea"/>
              </a:rPr>
              <a:t>单击添加论点内容单击添加论点内容单击添加论点内容单击添加论点内容</a:t>
            </a:r>
            <a:endParaRPr lang="zh-CN" altLang="en-US" sz="1600">
              <a:solidFill>
                <a:schemeClr val="accent6"/>
              </a:solidFill>
              <a:sym typeface="+mn-ea"/>
            </a:endParaRPr>
          </a:p>
        </p:txBody>
      </p:sp>
      <p:sp>
        <p:nvSpPr>
          <p:cNvPr id="26" name="文本框 25"/>
          <p:cNvSpPr txBox="1"/>
          <p:nvPr/>
        </p:nvSpPr>
        <p:spPr>
          <a:xfrm>
            <a:off x="6189980" y="3672205"/>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cxnSp>
        <p:nvCxnSpPr>
          <p:cNvPr id="27" name="直接连接符 26"/>
          <p:cNvCxnSpPr/>
          <p:nvPr/>
        </p:nvCxnSpPr>
        <p:spPr>
          <a:xfrm>
            <a:off x="9663430" y="413766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28" name="文本框 27"/>
          <p:cNvSpPr txBox="1"/>
          <p:nvPr/>
        </p:nvSpPr>
        <p:spPr>
          <a:xfrm>
            <a:off x="8759825" y="4277360"/>
            <a:ext cx="2382520" cy="2061210"/>
          </a:xfrm>
          <a:prstGeom prst="rect">
            <a:avLst/>
          </a:prstGeom>
          <a:noFill/>
        </p:spPr>
        <p:txBody>
          <a:bodyPr wrap="square" rtlCol="0">
            <a:spAutoFit/>
          </a:bodyPr>
          <a:lstStyle/>
          <a:p>
            <a:pPr algn="ctr"/>
            <a:r>
              <a:rPr lang="zh-CN" altLang="en-US" sz="1600">
                <a:solidFill>
                  <a:schemeClr val="accent6"/>
                </a:solidFill>
                <a:sym typeface="+mn-ea"/>
              </a:rPr>
              <a:t>单击添加论点内容单击添加论点内容单击添加论点内容单击添加论点内容单击添加论点内容</a:t>
            </a:r>
            <a:endParaRPr lang="zh-CN" altLang="en-US" sz="1600">
              <a:solidFill>
                <a:schemeClr val="accent6"/>
              </a:solidFill>
              <a:sym typeface="+mn-ea"/>
            </a:endParaRPr>
          </a:p>
          <a:p>
            <a:pPr algn="ctr"/>
            <a:r>
              <a:rPr lang="zh-CN" altLang="en-US" sz="1600">
                <a:solidFill>
                  <a:schemeClr val="accent6"/>
                </a:solidFill>
                <a:sym typeface="+mn-ea"/>
              </a:rPr>
              <a:t>单击添加论点内容单击添加论点内容单击添加论点内容单击添加论点内容</a:t>
            </a:r>
            <a:endParaRPr lang="zh-CN" altLang="en-US" sz="1600">
              <a:solidFill>
                <a:schemeClr val="accent6"/>
              </a:solidFill>
              <a:sym typeface="+mn-ea"/>
            </a:endParaRPr>
          </a:p>
        </p:txBody>
      </p:sp>
      <p:sp>
        <p:nvSpPr>
          <p:cNvPr id="29" name="文本框 28"/>
          <p:cNvSpPr txBox="1"/>
          <p:nvPr/>
        </p:nvSpPr>
        <p:spPr>
          <a:xfrm>
            <a:off x="8759825" y="3672205"/>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第二部分</a:t>
            </a:r>
            <a:endParaRPr lang="zh-CN" alt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2" name="椭圆 1"/>
          <p:cNvSpPr/>
          <p:nvPr/>
        </p:nvSpPr>
        <p:spPr>
          <a:xfrm>
            <a:off x="5183187" y="1666875"/>
            <a:ext cx="1854200" cy="18542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419600" y="2997200"/>
            <a:ext cx="1854200" cy="18542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46775" y="2997200"/>
            <a:ext cx="1854200" cy="1854200"/>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953895" y="265049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1" name="文本框 10"/>
          <p:cNvSpPr txBox="1"/>
          <p:nvPr/>
        </p:nvSpPr>
        <p:spPr>
          <a:xfrm>
            <a:off x="419100" y="2790190"/>
            <a:ext cx="3644900" cy="1323439"/>
          </a:xfrm>
          <a:prstGeom prst="rect">
            <a:avLst/>
          </a:prstGeom>
          <a:noFill/>
        </p:spPr>
        <p:txBody>
          <a:bodyPr wrap="square" rtlCol="0">
            <a:spAutoFit/>
          </a:bodyPr>
          <a:lstStyle/>
          <a:p>
            <a:pPr algn="ctr"/>
            <a:r>
              <a:rPr lang="zh-CN" altLang="en-US" sz="1600" dirty="0">
                <a:solidFill>
                  <a:schemeClr val="accent6"/>
                </a:solidFill>
                <a:sym typeface="+mn-ea"/>
              </a:rPr>
              <a:t>单击添加论点内容单击添加论点内容单击添加论点内容单击添加论点内容单击添加论点内容</a:t>
            </a:r>
            <a:endParaRPr lang="zh-CN" altLang="en-US" sz="1600" dirty="0">
              <a:solidFill>
                <a:schemeClr val="accent6"/>
              </a:solidFill>
              <a:sym typeface="+mn-ea"/>
            </a:endParaRPr>
          </a:p>
          <a:p>
            <a:pPr algn="ctr"/>
            <a:r>
              <a:rPr lang="zh-CN" altLang="en-US" sz="1600" dirty="0">
                <a:solidFill>
                  <a:schemeClr val="accent6"/>
                </a:solidFill>
                <a:sym typeface="+mn-ea"/>
              </a:rPr>
              <a:t>单击添加论点内容单击添加论点内容单击添加论点内容单击添加论点内容</a:t>
            </a:r>
            <a:endParaRPr lang="zh-CN" altLang="en-US" sz="1600" dirty="0">
              <a:solidFill>
                <a:schemeClr val="accent6"/>
              </a:solidFill>
              <a:sym typeface="+mn-ea"/>
            </a:endParaRPr>
          </a:p>
        </p:txBody>
      </p:sp>
      <p:sp>
        <p:nvSpPr>
          <p:cNvPr id="12" name="文本框 11"/>
          <p:cNvSpPr txBox="1"/>
          <p:nvPr/>
        </p:nvSpPr>
        <p:spPr>
          <a:xfrm>
            <a:off x="1050290" y="2185035"/>
            <a:ext cx="2382520" cy="368300"/>
          </a:xfrm>
          <a:prstGeom prst="rect">
            <a:avLst/>
          </a:prstGeom>
          <a:noFill/>
        </p:spPr>
        <p:txBody>
          <a:bodyPr wrap="square" rtlCol="0">
            <a:spAutoFit/>
          </a:bodyPr>
          <a:lstStyle/>
          <a:p>
            <a:pPr algn="ctr"/>
            <a:r>
              <a:rPr lang="zh-CN" altLang="en-US" b="1" dirty="0">
                <a:solidFill>
                  <a:schemeClr val="accent6"/>
                </a:solidFill>
              </a:rPr>
              <a:t>单击添加论点</a:t>
            </a:r>
            <a:endParaRPr lang="zh-CN" altLang="en-US" b="1" dirty="0">
              <a:solidFill>
                <a:schemeClr val="accent6"/>
              </a:solidFill>
            </a:endParaRPr>
          </a:p>
        </p:txBody>
      </p:sp>
      <p:cxnSp>
        <p:nvCxnSpPr>
          <p:cNvPr id="13" name="直接连接符 12"/>
          <p:cNvCxnSpPr/>
          <p:nvPr/>
        </p:nvCxnSpPr>
        <p:spPr>
          <a:xfrm>
            <a:off x="9665969" y="265049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4" name="文本框 13"/>
          <p:cNvSpPr txBox="1"/>
          <p:nvPr/>
        </p:nvSpPr>
        <p:spPr>
          <a:xfrm>
            <a:off x="8131174" y="2790190"/>
            <a:ext cx="3644900" cy="1323439"/>
          </a:xfrm>
          <a:prstGeom prst="rect">
            <a:avLst/>
          </a:prstGeom>
          <a:noFill/>
        </p:spPr>
        <p:txBody>
          <a:bodyPr wrap="square" rtlCol="0">
            <a:spAutoFit/>
          </a:bodyPr>
          <a:lstStyle/>
          <a:p>
            <a:pPr algn="ctr"/>
            <a:r>
              <a:rPr lang="zh-CN" altLang="en-US" sz="1600" dirty="0">
                <a:solidFill>
                  <a:schemeClr val="accent6"/>
                </a:solidFill>
                <a:sym typeface="+mn-ea"/>
              </a:rPr>
              <a:t>单击添加论点内容单击添加论点内容单击添加论点内容单击添加论点内容单击添加论点内容</a:t>
            </a:r>
            <a:endParaRPr lang="zh-CN" altLang="en-US" sz="1600" dirty="0">
              <a:solidFill>
                <a:schemeClr val="accent6"/>
              </a:solidFill>
              <a:sym typeface="+mn-ea"/>
            </a:endParaRPr>
          </a:p>
          <a:p>
            <a:pPr algn="ctr"/>
            <a:r>
              <a:rPr lang="zh-CN" altLang="en-US" sz="1600" dirty="0">
                <a:solidFill>
                  <a:schemeClr val="accent6"/>
                </a:solidFill>
                <a:sym typeface="+mn-ea"/>
              </a:rPr>
              <a:t>单击添加论点内容单击添加论点内容单击添加论点内容单击添加论点内容</a:t>
            </a:r>
            <a:endParaRPr lang="zh-CN" altLang="en-US" sz="1600" dirty="0">
              <a:solidFill>
                <a:schemeClr val="accent6"/>
              </a:solidFill>
              <a:sym typeface="+mn-ea"/>
            </a:endParaRPr>
          </a:p>
        </p:txBody>
      </p:sp>
      <p:sp>
        <p:nvSpPr>
          <p:cNvPr id="15" name="文本框 14"/>
          <p:cNvSpPr txBox="1"/>
          <p:nvPr/>
        </p:nvSpPr>
        <p:spPr>
          <a:xfrm>
            <a:off x="8762364" y="2185035"/>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cxnSp>
        <p:nvCxnSpPr>
          <p:cNvPr id="16" name="直接连接符 15"/>
          <p:cNvCxnSpPr/>
          <p:nvPr/>
        </p:nvCxnSpPr>
        <p:spPr>
          <a:xfrm>
            <a:off x="5942489" y="5483126"/>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17" name="文本框 16"/>
          <p:cNvSpPr txBox="1"/>
          <p:nvPr/>
        </p:nvSpPr>
        <p:spPr>
          <a:xfrm>
            <a:off x="1841500" y="5622826"/>
            <a:ext cx="8777288" cy="584775"/>
          </a:xfrm>
          <a:prstGeom prst="rect">
            <a:avLst/>
          </a:prstGeom>
          <a:noFill/>
        </p:spPr>
        <p:txBody>
          <a:bodyPr wrap="square" rtlCol="0">
            <a:spAutoFit/>
          </a:bodyPr>
          <a:lstStyle/>
          <a:p>
            <a:pPr algn="ctr"/>
            <a:r>
              <a:rPr lang="zh-CN" altLang="en-US" sz="1600" dirty="0">
                <a:solidFill>
                  <a:schemeClr val="accent6"/>
                </a:solidFill>
                <a:sym typeface="+mn-ea"/>
              </a:rPr>
              <a:t>单击添加论点内容单击添加论点内容单击添加论点内容单击添加论点内容单击添加论点内容</a:t>
            </a:r>
            <a:endParaRPr lang="zh-CN" altLang="en-US" sz="1600" dirty="0">
              <a:solidFill>
                <a:schemeClr val="accent6"/>
              </a:solidFill>
              <a:sym typeface="+mn-ea"/>
            </a:endParaRPr>
          </a:p>
          <a:p>
            <a:pPr algn="ctr"/>
            <a:r>
              <a:rPr lang="zh-CN" altLang="en-US" sz="1600" dirty="0">
                <a:solidFill>
                  <a:schemeClr val="accent6"/>
                </a:solidFill>
                <a:sym typeface="+mn-ea"/>
              </a:rPr>
              <a:t>单击添加论点内容单击添加论点内容单击添加论点内容单击添加论点内容</a:t>
            </a:r>
            <a:endParaRPr lang="zh-CN" altLang="en-US" sz="1600" dirty="0">
              <a:solidFill>
                <a:schemeClr val="accent6"/>
              </a:solidFill>
              <a:sym typeface="+mn-ea"/>
            </a:endParaRPr>
          </a:p>
        </p:txBody>
      </p:sp>
      <p:sp>
        <p:nvSpPr>
          <p:cNvPr id="19" name="文本框 18"/>
          <p:cNvSpPr txBox="1"/>
          <p:nvPr/>
        </p:nvSpPr>
        <p:spPr>
          <a:xfrm>
            <a:off x="5038884" y="5017671"/>
            <a:ext cx="2382520" cy="368300"/>
          </a:xfrm>
          <a:prstGeom prst="rect">
            <a:avLst/>
          </a:prstGeom>
          <a:noFill/>
        </p:spPr>
        <p:txBody>
          <a:bodyPr wrap="square" rtlCol="0">
            <a:spAutoFit/>
          </a:bodyPr>
          <a:lstStyle/>
          <a:p>
            <a:pPr algn="ctr"/>
            <a:r>
              <a:rPr lang="zh-CN" altLang="en-US" b="1">
                <a:solidFill>
                  <a:schemeClr val="accent6"/>
                </a:solidFill>
              </a:rPr>
              <a:t>单击添加论点</a:t>
            </a:r>
            <a:endParaRPr lang="zh-CN" altLang="en-US" b="1">
              <a:solidFill>
                <a:schemeClr val="accent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第三部分</a:t>
            </a:r>
            <a:endParaRPr lang="zh-CN" altLang="en-US" sz="2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30" name="椭圆 29"/>
          <p:cNvSpPr/>
          <p:nvPr/>
        </p:nvSpPr>
        <p:spPr>
          <a:xfrm>
            <a:off x="6352918" y="3556188"/>
            <a:ext cx="858547" cy="858547"/>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1" name="组合 30"/>
          <p:cNvGrpSpPr/>
          <p:nvPr/>
        </p:nvGrpSpPr>
        <p:grpSpPr>
          <a:xfrm>
            <a:off x="7629844" y="1742917"/>
            <a:ext cx="3540918" cy="1231082"/>
            <a:chOff x="5427447" y="1617934"/>
            <a:chExt cx="3771274" cy="1311171"/>
          </a:xfrm>
        </p:grpSpPr>
        <p:sp>
          <p:nvSpPr>
            <p:cNvPr id="44" name="矩形: 圆角 43"/>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45" name="椭圆 44"/>
            <p:cNvSpPr/>
            <p:nvPr/>
          </p:nvSpPr>
          <p:spPr>
            <a:xfrm>
              <a:off x="5427447" y="2405737"/>
              <a:ext cx="155194" cy="155194"/>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6" name="文本框 16"/>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grpSp>
        <p:nvGrpSpPr>
          <p:cNvPr id="32" name="组合 31"/>
          <p:cNvGrpSpPr/>
          <p:nvPr/>
        </p:nvGrpSpPr>
        <p:grpSpPr>
          <a:xfrm>
            <a:off x="7629844" y="3172922"/>
            <a:ext cx="3540918" cy="1231082"/>
            <a:chOff x="5427447" y="1617934"/>
            <a:chExt cx="3771274" cy="1311171"/>
          </a:xfrm>
        </p:grpSpPr>
        <p:sp>
          <p:nvSpPr>
            <p:cNvPr id="41" name="矩形: 圆角 40"/>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42" name="椭圆 41"/>
            <p:cNvSpPr/>
            <p:nvPr/>
          </p:nvSpPr>
          <p:spPr>
            <a:xfrm>
              <a:off x="5427447" y="2405737"/>
              <a:ext cx="155194" cy="155194"/>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3" name="文本框 30"/>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grpSp>
        <p:nvGrpSpPr>
          <p:cNvPr id="33" name="组合 32"/>
          <p:cNvGrpSpPr/>
          <p:nvPr/>
        </p:nvGrpSpPr>
        <p:grpSpPr>
          <a:xfrm>
            <a:off x="7629844" y="4602926"/>
            <a:ext cx="3540918" cy="1231082"/>
            <a:chOff x="5427447" y="1617934"/>
            <a:chExt cx="3771274" cy="1311171"/>
          </a:xfrm>
        </p:grpSpPr>
        <p:sp>
          <p:nvSpPr>
            <p:cNvPr id="38" name="矩形: 圆角 37"/>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39" name="椭圆 38"/>
            <p:cNvSpPr/>
            <p:nvPr/>
          </p:nvSpPr>
          <p:spPr>
            <a:xfrm>
              <a:off x="5427447" y="2405737"/>
              <a:ext cx="155194" cy="155194"/>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0" name="文本框 39"/>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cxnSp>
        <p:nvCxnSpPr>
          <p:cNvPr id="34" name="连接符: 肘形 33"/>
          <p:cNvCxnSpPr>
            <a:stCxn id="45" idx="2"/>
            <a:endCxn id="30" idx="6"/>
          </p:cNvCxnSpPr>
          <p:nvPr/>
        </p:nvCxnSpPr>
        <p:spPr>
          <a:xfrm rot="10800000" flipV="1">
            <a:off x="7211466" y="2555457"/>
            <a:ext cx="418379" cy="143000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a:endCxn id="42" idx="2"/>
          </p:cNvCxnSpPr>
          <p:nvPr/>
        </p:nvCxnSpPr>
        <p:spPr>
          <a:xfrm>
            <a:off x="7211465" y="3985461"/>
            <a:ext cx="4183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连接符: 肘形 35"/>
          <p:cNvCxnSpPr>
            <a:stCxn id="39" idx="2"/>
            <a:endCxn id="30" idx="6"/>
          </p:cNvCxnSpPr>
          <p:nvPr/>
        </p:nvCxnSpPr>
        <p:spPr>
          <a:xfrm rot="10800000">
            <a:off x="7211466" y="3985461"/>
            <a:ext cx="418379" cy="143000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任意多边形: 形状 36"/>
          <p:cNvSpPr>
            <a:spLocks noEditPoints="1"/>
          </p:cNvSpPr>
          <p:nvPr/>
        </p:nvSpPr>
        <p:spPr bwMode="auto">
          <a:xfrm>
            <a:off x="6574556" y="3796222"/>
            <a:ext cx="415269" cy="37847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1350" dirty="0">
              <a:solidFill>
                <a:schemeClr val="tx1">
                  <a:lumMod val="65000"/>
                  <a:lumOff val="35000"/>
                </a:schemeClr>
              </a:solidFill>
              <a:cs typeface="+mn-ea"/>
              <a:sym typeface="+mn-lt"/>
            </a:endParaRPr>
          </a:p>
        </p:txBody>
      </p:sp>
      <p:sp>
        <p:nvSpPr>
          <p:cNvPr id="11" name="椭圆 10"/>
          <p:cNvSpPr/>
          <p:nvPr/>
        </p:nvSpPr>
        <p:spPr>
          <a:xfrm flipH="1">
            <a:off x="4980534" y="3556188"/>
            <a:ext cx="858547" cy="858547"/>
          </a:xfrm>
          <a:prstGeom prst="ellipse">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2" name="组合 11"/>
          <p:cNvGrpSpPr/>
          <p:nvPr/>
        </p:nvGrpSpPr>
        <p:grpSpPr>
          <a:xfrm flipH="1">
            <a:off x="1021237" y="1742917"/>
            <a:ext cx="3540918" cy="1231082"/>
            <a:chOff x="5427447" y="1617934"/>
            <a:chExt cx="3771274" cy="1311171"/>
          </a:xfrm>
        </p:grpSpPr>
        <p:sp>
          <p:nvSpPr>
            <p:cNvPr id="26" name="矩形: 圆角 25"/>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27" name="椭圆 26"/>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8" name="文本框 83"/>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grpSp>
        <p:nvGrpSpPr>
          <p:cNvPr id="13" name="组合 12"/>
          <p:cNvGrpSpPr/>
          <p:nvPr/>
        </p:nvGrpSpPr>
        <p:grpSpPr>
          <a:xfrm flipH="1">
            <a:off x="1021237" y="3172922"/>
            <a:ext cx="3540918" cy="1231082"/>
            <a:chOff x="5427447" y="1617934"/>
            <a:chExt cx="3771274" cy="1311171"/>
          </a:xfrm>
        </p:grpSpPr>
        <p:sp>
          <p:nvSpPr>
            <p:cNvPr id="23" name="矩形: 圆角 22"/>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24" name="椭圆 23"/>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5" name="文本框 80"/>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grpSp>
        <p:nvGrpSpPr>
          <p:cNvPr id="14" name="组合 13"/>
          <p:cNvGrpSpPr/>
          <p:nvPr/>
        </p:nvGrpSpPr>
        <p:grpSpPr>
          <a:xfrm flipH="1">
            <a:off x="1021237" y="4602926"/>
            <a:ext cx="3540918" cy="1231082"/>
            <a:chOff x="5427447" y="1617934"/>
            <a:chExt cx="3771274" cy="1311171"/>
          </a:xfrm>
        </p:grpSpPr>
        <p:sp>
          <p:nvSpPr>
            <p:cNvPr id="20" name="矩形: 圆角 19"/>
            <p:cNvSpPr/>
            <p:nvPr/>
          </p:nvSpPr>
          <p:spPr>
            <a:xfrm flipH="1">
              <a:off x="5519936" y="2153465"/>
              <a:ext cx="3678785" cy="775640"/>
            </a:xfrm>
            <a:prstGeom prst="roundRect">
              <a:avLst>
                <a:gd name="adj" fmla="val 5000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此部分内容作为文字排版占位显示</a:t>
              </a:r>
              <a:endParaRPr lang="zh-CN" altLang="en-US" sz="1600" kern="0" dirty="0">
                <a:solidFill>
                  <a:prstClr val="black"/>
                </a:solidFill>
                <a:cs typeface="Arial" panose="020B0604020202020204" pitchFamily="34" charset="0"/>
                <a:sym typeface="+mn-lt"/>
              </a:endParaRPr>
            </a:p>
            <a:p>
              <a:pPr marL="225425" indent="-225425" algn="ctr" fontAlgn="base">
                <a:spcBef>
                  <a:spcPct val="0"/>
                </a:spcBef>
                <a:spcAft>
                  <a:spcPct val="0"/>
                </a:spcAft>
              </a:pPr>
              <a:r>
                <a:rPr lang="zh-CN" altLang="en-US" sz="1600" kern="0" dirty="0">
                  <a:solidFill>
                    <a:prstClr val="black"/>
                  </a:solidFill>
                  <a:cs typeface="Arial" panose="020B0604020202020204" pitchFamily="34" charset="0"/>
                  <a:sym typeface="+mn-lt"/>
                </a:rPr>
                <a:t>（建议使用主题字体）</a:t>
              </a:r>
              <a:endParaRPr lang="en-US" altLang="zh-CN" sz="1600" kern="0" dirty="0">
                <a:solidFill>
                  <a:prstClr val="black"/>
                </a:solidFill>
                <a:cs typeface="Arial" panose="020B0604020202020204" pitchFamily="34" charset="0"/>
                <a:sym typeface="+mn-lt"/>
              </a:endParaRPr>
            </a:p>
          </p:txBody>
        </p:sp>
        <p:sp>
          <p:nvSpPr>
            <p:cNvPr id="21" name="椭圆 20"/>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2" name="文本框 77"/>
            <p:cNvSpPr txBox="1"/>
            <p:nvPr/>
          </p:nvSpPr>
          <p:spPr>
            <a:xfrm>
              <a:off x="5636760" y="1617934"/>
              <a:ext cx="2479269" cy="535531"/>
            </a:xfrm>
            <a:prstGeom prst="rect">
              <a:avLst/>
            </a:prstGeom>
          </p:spPr>
          <p:txBody>
            <a:bodyPr vert="horz" lIns="91440" tIns="45720" rIns="91440" bIns="45720" rtlCol="0" anchor="ctr">
              <a:noAutofit/>
            </a:bodyPr>
            <a:lstStyle>
              <a:defPPr>
                <a:defRPr lang="en-US"/>
              </a:defPPr>
              <a:lvl1pPr algn="r" defTabSz="914400">
                <a:lnSpc>
                  <a:spcPct val="90000"/>
                </a:lnSpc>
                <a:spcBef>
                  <a:spcPct val="0"/>
                </a:spcBef>
                <a:buNone/>
                <a:defRPr sz="3200" b="1">
                  <a:solidFill>
                    <a:schemeClr val="bg1"/>
                  </a:solidFill>
                  <a:effectLst>
                    <a:outerShdw blurRad="38100" dist="38100" dir="2700000" algn="tl">
                      <a:srgbClr val="000000">
                        <a:alpha val="43137"/>
                      </a:srgbClr>
                    </a:outerShdw>
                  </a:effectLst>
                  <a:latin typeface="Source Sans Pro" panose="020B0503030403020204" pitchFamily="34" charset="0"/>
                  <a:ea typeface="Open Sans Light" panose="020B0306030504020204" pitchFamily="34" charset="0"/>
                  <a:cs typeface="Open Sans Light" panose="020B0306030504020204" pitchFamily="34" charset="0"/>
                </a:defRPr>
              </a:lvl1pPr>
            </a:lstStyle>
            <a:p>
              <a:pPr algn="l"/>
              <a:r>
                <a:rPr lang="zh-CN" altLang="en-US" sz="1800" spc="-150" dirty="0">
                  <a:solidFill>
                    <a:srgbClr val="262F38"/>
                  </a:solidFill>
                  <a:effectLst/>
                  <a:latin typeface="+mn-lt"/>
                  <a:ea typeface="+mn-ea"/>
                  <a:cs typeface="+mn-ea"/>
                  <a:sym typeface="+mn-lt"/>
                </a:rPr>
                <a:t>标题文本预设</a:t>
              </a:r>
              <a:endParaRPr lang="id-ID" sz="1800" spc="-150" dirty="0">
                <a:solidFill>
                  <a:srgbClr val="262F38"/>
                </a:solidFill>
                <a:effectLst/>
                <a:latin typeface="+mn-lt"/>
                <a:ea typeface="+mn-ea"/>
                <a:cs typeface="+mn-ea"/>
                <a:sym typeface="+mn-lt"/>
              </a:endParaRPr>
            </a:p>
          </p:txBody>
        </p:sp>
      </p:grpSp>
      <p:cxnSp>
        <p:nvCxnSpPr>
          <p:cNvPr id="15" name="连接符: 肘形 14"/>
          <p:cNvCxnSpPr>
            <a:stCxn id="27" idx="2"/>
            <a:endCxn id="11" idx="6"/>
          </p:cNvCxnSpPr>
          <p:nvPr/>
        </p:nvCxnSpPr>
        <p:spPr>
          <a:xfrm rot="10800000" flipH="1" flipV="1">
            <a:off x="4562154" y="2555457"/>
            <a:ext cx="418379" cy="143000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6"/>
            <a:endCxn id="24" idx="2"/>
          </p:cNvCxnSpPr>
          <p:nvPr/>
        </p:nvCxnSpPr>
        <p:spPr>
          <a:xfrm flipH="1">
            <a:off x="4562155" y="3985461"/>
            <a:ext cx="4183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连接符: 肘形 16"/>
          <p:cNvCxnSpPr>
            <a:stCxn id="21" idx="2"/>
            <a:endCxn id="11" idx="6"/>
          </p:cNvCxnSpPr>
          <p:nvPr/>
        </p:nvCxnSpPr>
        <p:spPr>
          <a:xfrm rot="10800000" flipH="1">
            <a:off x="4562154" y="3985461"/>
            <a:ext cx="418379" cy="143000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任意多边形: 形状 18"/>
          <p:cNvSpPr>
            <a:spLocks noEditPoints="1"/>
          </p:cNvSpPr>
          <p:nvPr/>
        </p:nvSpPr>
        <p:spPr bwMode="auto">
          <a:xfrm flipH="1">
            <a:off x="5202173" y="3796222"/>
            <a:ext cx="415269" cy="37847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1350" dirty="0">
              <a:solidFill>
                <a:schemeClr val="tx1">
                  <a:lumMod val="65000"/>
                  <a:lumOff val="35000"/>
                </a:schemeClr>
              </a:solidFill>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第四部分</a:t>
            </a:r>
            <a:endParaRPr lang="zh-CN" altLang="en-US"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pic>
        <p:nvPicPr>
          <p:cNvPr id="3" name="图片 2" descr="图片包含 餐桌, 室内, 计算机, 办公桌&#10;&#10;已生成极高可信度的说明"/>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499" y="1981200"/>
            <a:ext cx="5175250" cy="3450597"/>
          </a:xfrm>
          <a:prstGeom prst="rect">
            <a:avLst/>
          </a:prstGeom>
        </p:spPr>
      </p:pic>
      <p:cxnSp>
        <p:nvCxnSpPr>
          <p:cNvPr id="8" name="直接连接符 7"/>
          <p:cNvCxnSpPr/>
          <p:nvPr/>
        </p:nvCxnSpPr>
        <p:spPr>
          <a:xfrm>
            <a:off x="8457883" y="3289300"/>
            <a:ext cx="422910" cy="0"/>
          </a:xfrm>
          <a:prstGeom prst="line">
            <a:avLst/>
          </a:prstGeom>
          <a:ln>
            <a:solidFill>
              <a:schemeClr val="accent6"/>
            </a:solidFill>
          </a:ln>
        </p:spPr>
        <p:style>
          <a:lnRef idx="3">
            <a:schemeClr val="accent5"/>
          </a:lnRef>
          <a:fillRef idx="0">
            <a:schemeClr val="accent5"/>
          </a:fillRef>
          <a:effectRef idx="2">
            <a:schemeClr val="accent5"/>
          </a:effectRef>
          <a:fontRef idx="minor">
            <a:schemeClr val="tx1"/>
          </a:fontRef>
        </p:style>
      </p:cxnSp>
      <p:sp>
        <p:nvSpPr>
          <p:cNvPr id="9" name="文本框 8"/>
          <p:cNvSpPr txBox="1"/>
          <p:nvPr/>
        </p:nvSpPr>
        <p:spPr>
          <a:xfrm>
            <a:off x="6923088" y="3429000"/>
            <a:ext cx="3644900" cy="1323439"/>
          </a:xfrm>
          <a:prstGeom prst="rect">
            <a:avLst/>
          </a:prstGeom>
          <a:noFill/>
        </p:spPr>
        <p:txBody>
          <a:bodyPr wrap="square" rtlCol="0">
            <a:spAutoFit/>
          </a:bodyPr>
          <a:lstStyle/>
          <a:p>
            <a:pPr algn="ctr"/>
            <a:r>
              <a:rPr lang="zh-CN" altLang="en-US" sz="1600" dirty="0">
                <a:solidFill>
                  <a:schemeClr val="accent6"/>
                </a:solidFill>
                <a:sym typeface="+mn-ea"/>
              </a:rPr>
              <a:t>单击添加论点内容单击添加论点内容单击添加论点内容单击添加论点内容单击添加论点内容</a:t>
            </a:r>
            <a:endParaRPr lang="zh-CN" altLang="en-US" sz="1600" dirty="0">
              <a:solidFill>
                <a:schemeClr val="accent6"/>
              </a:solidFill>
              <a:sym typeface="+mn-ea"/>
            </a:endParaRPr>
          </a:p>
          <a:p>
            <a:pPr algn="ctr"/>
            <a:r>
              <a:rPr lang="zh-CN" altLang="en-US" sz="1600" dirty="0">
                <a:solidFill>
                  <a:schemeClr val="accent6"/>
                </a:solidFill>
                <a:sym typeface="+mn-ea"/>
              </a:rPr>
              <a:t>单击添加论点内容单击添加论点内容单击添加论点内容单击添加论点内容</a:t>
            </a:r>
            <a:endParaRPr lang="zh-CN" altLang="en-US" sz="1600" dirty="0">
              <a:solidFill>
                <a:schemeClr val="accent6"/>
              </a:solidFill>
              <a:sym typeface="+mn-ea"/>
            </a:endParaRPr>
          </a:p>
        </p:txBody>
      </p:sp>
      <p:sp>
        <p:nvSpPr>
          <p:cNvPr id="10" name="文本框 9"/>
          <p:cNvSpPr txBox="1"/>
          <p:nvPr/>
        </p:nvSpPr>
        <p:spPr>
          <a:xfrm>
            <a:off x="7554278" y="2823845"/>
            <a:ext cx="2382520" cy="368300"/>
          </a:xfrm>
          <a:prstGeom prst="rect">
            <a:avLst/>
          </a:prstGeom>
          <a:noFill/>
        </p:spPr>
        <p:txBody>
          <a:bodyPr wrap="square" rtlCol="0">
            <a:spAutoFit/>
          </a:bodyPr>
          <a:lstStyle/>
          <a:p>
            <a:pPr algn="ctr"/>
            <a:r>
              <a:rPr lang="zh-CN" altLang="en-US" b="1" dirty="0">
                <a:solidFill>
                  <a:schemeClr val="accent6"/>
                </a:solidFill>
              </a:rPr>
              <a:t>单击添加论点</a:t>
            </a:r>
            <a:endParaRPr lang="zh-CN" altLang="en-US" b="1" dirty="0">
              <a:solidFill>
                <a:schemeClr val="accent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2" name="图片 1" descr="A000220150318F63PPIC"/>
          <p:cNvPicPr>
            <a:picLocks noChangeAspect="1"/>
          </p:cNvPicPr>
          <p:nvPr/>
        </p:nvPicPr>
        <p:blipFill>
          <a:blip r:embed="rId1"/>
          <a:stretch>
            <a:fillRect/>
          </a:stretch>
        </p:blipFill>
        <p:spPr>
          <a:xfrm>
            <a:off x="1407795" y="2154555"/>
            <a:ext cx="1883410" cy="2548890"/>
          </a:xfrm>
          <a:prstGeom prst="rect">
            <a:avLst/>
          </a:prstGeom>
        </p:spPr>
      </p:pic>
      <p:grpSp>
        <p:nvGrpSpPr>
          <p:cNvPr id="18" name="组合 17"/>
          <p:cNvGrpSpPr/>
          <p:nvPr/>
        </p:nvGrpSpPr>
        <p:grpSpPr>
          <a:xfrm>
            <a:off x="4994275" y="30613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3" name="对角圆角矩形 2"/>
          <p:cNvSpPr/>
          <p:nvPr/>
        </p:nvSpPr>
        <p:spPr>
          <a:xfrm>
            <a:off x="3456305" y="3035300"/>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t>第五部分</a:t>
            </a:r>
            <a:endParaRPr lang="zh-CN" alt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84175" y="470535"/>
            <a:ext cx="5175250" cy="735965"/>
            <a:chOff x="8345" y="3174"/>
            <a:chExt cx="8150" cy="1159"/>
          </a:xfrm>
        </p:grpSpPr>
        <p:sp>
          <p:nvSpPr>
            <p:cNvPr id="5" name="文本框 4"/>
            <p:cNvSpPr txBox="1"/>
            <p:nvPr/>
          </p:nvSpPr>
          <p:spPr>
            <a:xfrm>
              <a:off x="8345" y="3174"/>
              <a:ext cx="8150" cy="725"/>
            </a:xfrm>
            <a:prstGeom prst="rect">
              <a:avLst/>
            </a:prstGeom>
            <a:noFill/>
          </p:spPr>
          <p:txBody>
            <a:bodyPr wrap="square" rtlCol="0">
              <a:spAutoFit/>
            </a:bodyPr>
            <a:lstStyle/>
            <a:p>
              <a:pPr algn="l"/>
              <a:r>
                <a:rPr lang="zh-CN" altLang="en-US" sz="2400" b="1">
                  <a:solidFill>
                    <a:schemeClr val="accent6"/>
                  </a:solidFill>
                </a:rPr>
                <a:t>蓝色简洁通用学术毕业答辩模板</a:t>
              </a:r>
              <a:endParaRPr lang="zh-CN" altLang="en-US" sz="2400" b="1">
                <a:solidFill>
                  <a:schemeClr val="accent6"/>
                </a:solidFill>
              </a:endParaRPr>
            </a:p>
          </p:txBody>
        </p:sp>
        <p:sp>
          <p:nvSpPr>
            <p:cNvPr id="6" name="文本框 5"/>
            <p:cNvSpPr txBox="1"/>
            <p:nvPr/>
          </p:nvSpPr>
          <p:spPr>
            <a:xfrm>
              <a:off x="8345" y="3899"/>
              <a:ext cx="8150" cy="434"/>
            </a:xfrm>
            <a:prstGeom prst="rect">
              <a:avLst/>
            </a:prstGeom>
            <a:noFill/>
          </p:spPr>
          <p:txBody>
            <a:bodyPr wrap="square" rtlCol="0">
              <a:spAutoFit/>
            </a:bodyPr>
            <a:lstStyle/>
            <a:p>
              <a:pPr algn="l"/>
              <a:r>
                <a:rPr sz="1200">
                  <a:solidFill>
                    <a:schemeClr val="accent6"/>
                  </a:solidFill>
                </a:rPr>
                <a:t>Blue Concise </a:t>
              </a:r>
              <a:r>
                <a:rPr lang="en-US" sz="1200">
                  <a:solidFill>
                    <a:schemeClr val="accent6"/>
                  </a:solidFill>
                </a:rPr>
                <a:t>G</a:t>
              </a:r>
              <a:r>
                <a:rPr sz="1200">
                  <a:solidFill>
                    <a:schemeClr val="accent6"/>
                  </a:solidFill>
                </a:rPr>
                <a:t>eneral Academic Graduation Defense </a:t>
              </a:r>
              <a:r>
                <a:rPr lang="en-US" sz="1200">
                  <a:solidFill>
                    <a:schemeClr val="accent6"/>
                  </a:solidFill>
                </a:rPr>
                <a:t>T</a:t>
              </a:r>
              <a:r>
                <a:rPr sz="1200">
                  <a:solidFill>
                    <a:schemeClr val="accent6"/>
                  </a:solidFill>
                </a:rPr>
                <a:t>emplate</a:t>
              </a:r>
              <a:endParaRPr sz="1200">
                <a:solidFill>
                  <a:schemeClr val="accent6"/>
                </a:solidFill>
              </a:endParaRPr>
            </a:p>
          </p:txBody>
        </p:sp>
      </p:grpSp>
      <p:sp>
        <p:nvSpPr>
          <p:cNvPr id="8" name="任意多边形: 形状 7"/>
          <p:cNvSpPr/>
          <p:nvPr/>
        </p:nvSpPr>
        <p:spPr bwMode="auto">
          <a:xfrm rot="16200000">
            <a:off x="5685435" y="2023943"/>
            <a:ext cx="2346593" cy="1443637"/>
          </a:xfrm>
          <a:custGeom>
            <a:avLst/>
            <a:gdLst/>
            <a:ahLst/>
            <a:cxnLst>
              <a:cxn ang="0">
                <a:pos x="1039" y="0"/>
              </a:cxn>
              <a:cxn ang="0">
                <a:pos x="750" y="0"/>
              </a:cxn>
              <a:cxn ang="0">
                <a:pos x="741" y="0"/>
              </a:cxn>
              <a:cxn ang="0">
                <a:pos x="674" y="0"/>
              </a:cxn>
              <a:cxn ang="0">
                <a:pos x="686" y="40"/>
              </a:cxn>
              <a:cxn ang="0">
                <a:pos x="615" y="111"/>
              </a:cxn>
              <a:cxn ang="0">
                <a:pos x="543" y="40"/>
              </a:cxn>
              <a:cxn ang="0">
                <a:pos x="555" y="0"/>
              </a:cxn>
              <a:cxn ang="0">
                <a:pos x="479" y="0"/>
              </a:cxn>
              <a:cxn ang="0">
                <a:pos x="112" y="367"/>
              </a:cxn>
              <a:cxn ang="0">
                <a:pos x="112" y="443"/>
              </a:cxn>
              <a:cxn ang="0">
                <a:pos x="72" y="431"/>
              </a:cxn>
              <a:cxn ang="0">
                <a:pos x="0" y="503"/>
              </a:cxn>
              <a:cxn ang="0">
                <a:pos x="72" y="574"/>
              </a:cxn>
              <a:cxn ang="0">
                <a:pos x="112" y="562"/>
              </a:cxn>
              <a:cxn ang="0">
                <a:pos x="112" y="638"/>
              </a:cxn>
              <a:cxn ang="0">
                <a:pos x="681" y="289"/>
              </a:cxn>
              <a:cxn ang="0">
                <a:pos x="1039" y="289"/>
              </a:cxn>
              <a:cxn ang="0">
                <a:pos x="1039" y="0"/>
              </a:cxn>
            </a:cxnLst>
            <a:rect l="0" t="0" r="r" b="b"/>
            <a:pathLst>
              <a:path w="1039" h="638">
                <a:moveTo>
                  <a:pt x="1039" y="0"/>
                </a:moveTo>
                <a:cubicBezTo>
                  <a:pt x="750" y="0"/>
                  <a:pt x="750" y="0"/>
                  <a:pt x="750" y="0"/>
                </a:cubicBezTo>
                <a:cubicBezTo>
                  <a:pt x="741" y="0"/>
                  <a:pt x="741" y="0"/>
                  <a:pt x="741" y="0"/>
                </a:cubicBezTo>
                <a:cubicBezTo>
                  <a:pt x="674" y="0"/>
                  <a:pt x="674" y="0"/>
                  <a:pt x="674" y="0"/>
                </a:cubicBezTo>
                <a:cubicBezTo>
                  <a:pt x="682" y="11"/>
                  <a:pt x="686" y="25"/>
                  <a:pt x="686" y="40"/>
                </a:cubicBezTo>
                <a:cubicBezTo>
                  <a:pt x="686" y="79"/>
                  <a:pt x="654" y="111"/>
                  <a:pt x="615" y="111"/>
                </a:cubicBezTo>
                <a:cubicBezTo>
                  <a:pt x="575" y="111"/>
                  <a:pt x="543" y="79"/>
                  <a:pt x="543" y="40"/>
                </a:cubicBezTo>
                <a:cubicBezTo>
                  <a:pt x="543" y="25"/>
                  <a:pt x="547" y="11"/>
                  <a:pt x="555" y="0"/>
                </a:cubicBezTo>
                <a:cubicBezTo>
                  <a:pt x="479" y="0"/>
                  <a:pt x="479" y="0"/>
                  <a:pt x="479" y="0"/>
                </a:cubicBezTo>
                <a:cubicBezTo>
                  <a:pt x="479" y="202"/>
                  <a:pt x="314" y="367"/>
                  <a:pt x="112" y="367"/>
                </a:cubicBezTo>
                <a:cubicBezTo>
                  <a:pt x="112" y="443"/>
                  <a:pt x="112" y="443"/>
                  <a:pt x="112" y="443"/>
                </a:cubicBezTo>
                <a:cubicBezTo>
                  <a:pt x="100" y="435"/>
                  <a:pt x="87" y="431"/>
                  <a:pt x="72" y="431"/>
                </a:cubicBezTo>
                <a:cubicBezTo>
                  <a:pt x="32" y="431"/>
                  <a:pt x="0" y="463"/>
                  <a:pt x="0" y="503"/>
                </a:cubicBezTo>
                <a:cubicBezTo>
                  <a:pt x="0" y="542"/>
                  <a:pt x="32" y="574"/>
                  <a:pt x="72" y="574"/>
                </a:cubicBezTo>
                <a:cubicBezTo>
                  <a:pt x="87" y="574"/>
                  <a:pt x="100" y="570"/>
                  <a:pt x="112" y="562"/>
                </a:cubicBezTo>
                <a:cubicBezTo>
                  <a:pt x="112" y="638"/>
                  <a:pt x="112" y="638"/>
                  <a:pt x="112" y="638"/>
                </a:cubicBezTo>
                <a:cubicBezTo>
                  <a:pt x="360" y="638"/>
                  <a:pt x="575" y="496"/>
                  <a:pt x="681" y="289"/>
                </a:cubicBezTo>
                <a:cubicBezTo>
                  <a:pt x="1039" y="289"/>
                  <a:pt x="1039" y="289"/>
                  <a:pt x="1039" y="289"/>
                </a:cubicBezTo>
                <a:lnTo>
                  <a:pt x="1039" y="0"/>
                </a:lnTo>
                <a:close/>
              </a:path>
            </a:pathLst>
          </a:custGeom>
          <a:solidFill>
            <a:schemeClr val="bg1">
              <a:lumMod val="50000"/>
            </a:schemeClr>
          </a:solidFill>
          <a:ln w="9525">
            <a:solidFill>
              <a:schemeClr val="bg1"/>
            </a:solidFill>
            <a:round/>
          </a:ln>
        </p:spPr>
        <p:txBody>
          <a:bodyPr anchor="ctr"/>
          <a:lstStyle/>
          <a:p>
            <a:pPr algn="ctr"/>
          </a:p>
        </p:txBody>
      </p:sp>
      <p:sp>
        <p:nvSpPr>
          <p:cNvPr id="9" name="任意多边形: 形状 8"/>
          <p:cNvSpPr/>
          <p:nvPr/>
        </p:nvSpPr>
        <p:spPr bwMode="auto">
          <a:xfrm rot="10800000">
            <a:off x="4034646" y="2223314"/>
            <a:ext cx="2346594" cy="1443637"/>
          </a:xfrm>
          <a:custGeom>
            <a:avLst/>
            <a:gdLst/>
            <a:ahLst/>
            <a:cxnLst>
              <a:cxn ang="0">
                <a:pos x="1039" y="0"/>
              </a:cxn>
              <a:cxn ang="0">
                <a:pos x="750" y="0"/>
              </a:cxn>
              <a:cxn ang="0">
                <a:pos x="741" y="0"/>
              </a:cxn>
              <a:cxn ang="0">
                <a:pos x="674" y="0"/>
              </a:cxn>
              <a:cxn ang="0">
                <a:pos x="686" y="40"/>
              </a:cxn>
              <a:cxn ang="0">
                <a:pos x="615" y="111"/>
              </a:cxn>
              <a:cxn ang="0">
                <a:pos x="543" y="40"/>
              </a:cxn>
              <a:cxn ang="0">
                <a:pos x="555" y="0"/>
              </a:cxn>
              <a:cxn ang="0">
                <a:pos x="479" y="0"/>
              </a:cxn>
              <a:cxn ang="0">
                <a:pos x="112" y="367"/>
              </a:cxn>
              <a:cxn ang="0">
                <a:pos x="112" y="443"/>
              </a:cxn>
              <a:cxn ang="0">
                <a:pos x="72" y="431"/>
              </a:cxn>
              <a:cxn ang="0">
                <a:pos x="0" y="503"/>
              </a:cxn>
              <a:cxn ang="0">
                <a:pos x="72" y="574"/>
              </a:cxn>
              <a:cxn ang="0">
                <a:pos x="112" y="562"/>
              </a:cxn>
              <a:cxn ang="0">
                <a:pos x="112" y="638"/>
              </a:cxn>
              <a:cxn ang="0">
                <a:pos x="681" y="289"/>
              </a:cxn>
              <a:cxn ang="0">
                <a:pos x="1039" y="289"/>
              </a:cxn>
              <a:cxn ang="0">
                <a:pos x="1039" y="0"/>
              </a:cxn>
            </a:cxnLst>
            <a:rect l="0" t="0" r="r" b="b"/>
            <a:pathLst>
              <a:path w="1039" h="638">
                <a:moveTo>
                  <a:pt x="1039" y="0"/>
                </a:moveTo>
                <a:cubicBezTo>
                  <a:pt x="750" y="0"/>
                  <a:pt x="750" y="0"/>
                  <a:pt x="750" y="0"/>
                </a:cubicBezTo>
                <a:cubicBezTo>
                  <a:pt x="741" y="0"/>
                  <a:pt x="741" y="0"/>
                  <a:pt x="741" y="0"/>
                </a:cubicBezTo>
                <a:cubicBezTo>
                  <a:pt x="674" y="0"/>
                  <a:pt x="674" y="0"/>
                  <a:pt x="674" y="0"/>
                </a:cubicBezTo>
                <a:cubicBezTo>
                  <a:pt x="682" y="11"/>
                  <a:pt x="686" y="25"/>
                  <a:pt x="686" y="40"/>
                </a:cubicBezTo>
                <a:cubicBezTo>
                  <a:pt x="686" y="79"/>
                  <a:pt x="654" y="111"/>
                  <a:pt x="615" y="111"/>
                </a:cubicBezTo>
                <a:cubicBezTo>
                  <a:pt x="575" y="111"/>
                  <a:pt x="543" y="79"/>
                  <a:pt x="543" y="40"/>
                </a:cubicBezTo>
                <a:cubicBezTo>
                  <a:pt x="543" y="25"/>
                  <a:pt x="547" y="11"/>
                  <a:pt x="555" y="0"/>
                </a:cubicBezTo>
                <a:cubicBezTo>
                  <a:pt x="479" y="0"/>
                  <a:pt x="479" y="0"/>
                  <a:pt x="479" y="0"/>
                </a:cubicBezTo>
                <a:cubicBezTo>
                  <a:pt x="479" y="202"/>
                  <a:pt x="314" y="367"/>
                  <a:pt x="112" y="367"/>
                </a:cubicBezTo>
                <a:cubicBezTo>
                  <a:pt x="112" y="443"/>
                  <a:pt x="112" y="443"/>
                  <a:pt x="112" y="443"/>
                </a:cubicBezTo>
                <a:cubicBezTo>
                  <a:pt x="100" y="435"/>
                  <a:pt x="87" y="431"/>
                  <a:pt x="72" y="431"/>
                </a:cubicBezTo>
                <a:cubicBezTo>
                  <a:pt x="32" y="431"/>
                  <a:pt x="0" y="463"/>
                  <a:pt x="0" y="503"/>
                </a:cubicBezTo>
                <a:cubicBezTo>
                  <a:pt x="0" y="542"/>
                  <a:pt x="32" y="574"/>
                  <a:pt x="72" y="574"/>
                </a:cubicBezTo>
                <a:cubicBezTo>
                  <a:pt x="87" y="574"/>
                  <a:pt x="100" y="570"/>
                  <a:pt x="112" y="562"/>
                </a:cubicBezTo>
                <a:cubicBezTo>
                  <a:pt x="112" y="638"/>
                  <a:pt x="112" y="638"/>
                  <a:pt x="112" y="638"/>
                </a:cubicBezTo>
                <a:cubicBezTo>
                  <a:pt x="360" y="638"/>
                  <a:pt x="575" y="496"/>
                  <a:pt x="681" y="289"/>
                </a:cubicBezTo>
                <a:cubicBezTo>
                  <a:pt x="1039" y="289"/>
                  <a:pt x="1039" y="289"/>
                  <a:pt x="1039" y="289"/>
                </a:cubicBezTo>
                <a:lnTo>
                  <a:pt x="1039" y="0"/>
                </a:lnTo>
                <a:close/>
              </a:path>
            </a:pathLst>
          </a:custGeom>
          <a:solidFill>
            <a:schemeClr val="accent6"/>
          </a:solidFill>
          <a:ln w="9525">
            <a:solidFill>
              <a:schemeClr val="bg1"/>
            </a:solidFill>
            <a:round/>
          </a:ln>
        </p:spPr>
        <p:txBody>
          <a:bodyPr anchor="ctr"/>
          <a:lstStyle/>
          <a:p>
            <a:pPr algn="ctr"/>
          </a:p>
        </p:txBody>
      </p:sp>
      <p:sp>
        <p:nvSpPr>
          <p:cNvPr id="10" name="任意多边形: 形状 9"/>
          <p:cNvSpPr/>
          <p:nvPr/>
        </p:nvSpPr>
        <p:spPr bwMode="auto">
          <a:xfrm>
            <a:off x="5880818" y="3668559"/>
            <a:ext cx="2346594" cy="1443637"/>
          </a:xfrm>
          <a:custGeom>
            <a:avLst/>
            <a:gdLst/>
            <a:ahLst/>
            <a:cxnLst>
              <a:cxn ang="0">
                <a:pos x="1039" y="0"/>
              </a:cxn>
              <a:cxn ang="0">
                <a:pos x="750" y="0"/>
              </a:cxn>
              <a:cxn ang="0">
                <a:pos x="741" y="0"/>
              </a:cxn>
              <a:cxn ang="0">
                <a:pos x="674" y="0"/>
              </a:cxn>
              <a:cxn ang="0">
                <a:pos x="686" y="40"/>
              </a:cxn>
              <a:cxn ang="0">
                <a:pos x="615" y="111"/>
              </a:cxn>
              <a:cxn ang="0">
                <a:pos x="543" y="40"/>
              </a:cxn>
              <a:cxn ang="0">
                <a:pos x="555" y="0"/>
              </a:cxn>
              <a:cxn ang="0">
                <a:pos x="479" y="0"/>
              </a:cxn>
              <a:cxn ang="0">
                <a:pos x="112" y="367"/>
              </a:cxn>
              <a:cxn ang="0">
                <a:pos x="112" y="443"/>
              </a:cxn>
              <a:cxn ang="0">
                <a:pos x="72" y="431"/>
              </a:cxn>
              <a:cxn ang="0">
                <a:pos x="0" y="503"/>
              </a:cxn>
              <a:cxn ang="0">
                <a:pos x="72" y="574"/>
              </a:cxn>
              <a:cxn ang="0">
                <a:pos x="112" y="562"/>
              </a:cxn>
              <a:cxn ang="0">
                <a:pos x="112" y="638"/>
              </a:cxn>
              <a:cxn ang="0">
                <a:pos x="681" y="289"/>
              </a:cxn>
              <a:cxn ang="0">
                <a:pos x="1039" y="289"/>
              </a:cxn>
              <a:cxn ang="0">
                <a:pos x="1039" y="0"/>
              </a:cxn>
            </a:cxnLst>
            <a:rect l="0" t="0" r="r" b="b"/>
            <a:pathLst>
              <a:path w="1039" h="638">
                <a:moveTo>
                  <a:pt x="1039" y="0"/>
                </a:moveTo>
                <a:cubicBezTo>
                  <a:pt x="750" y="0"/>
                  <a:pt x="750" y="0"/>
                  <a:pt x="750" y="0"/>
                </a:cubicBezTo>
                <a:cubicBezTo>
                  <a:pt x="741" y="0"/>
                  <a:pt x="741" y="0"/>
                  <a:pt x="741" y="0"/>
                </a:cubicBezTo>
                <a:cubicBezTo>
                  <a:pt x="674" y="0"/>
                  <a:pt x="674" y="0"/>
                  <a:pt x="674" y="0"/>
                </a:cubicBezTo>
                <a:cubicBezTo>
                  <a:pt x="682" y="11"/>
                  <a:pt x="686" y="25"/>
                  <a:pt x="686" y="40"/>
                </a:cubicBezTo>
                <a:cubicBezTo>
                  <a:pt x="686" y="79"/>
                  <a:pt x="654" y="111"/>
                  <a:pt x="615" y="111"/>
                </a:cubicBezTo>
                <a:cubicBezTo>
                  <a:pt x="575" y="111"/>
                  <a:pt x="543" y="79"/>
                  <a:pt x="543" y="40"/>
                </a:cubicBezTo>
                <a:cubicBezTo>
                  <a:pt x="543" y="25"/>
                  <a:pt x="547" y="11"/>
                  <a:pt x="555" y="0"/>
                </a:cubicBezTo>
                <a:cubicBezTo>
                  <a:pt x="479" y="0"/>
                  <a:pt x="479" y="0"/>
                  <a:pt x="479" y="0"/>
                </a:cubicBezTo>
                <a:cubicBezTo>
                  <a:pt x="479" y="202"/>
                  <a:pt x="314" y="367"/>
                  <a:pt x="112" y="367"/>
                </a:cubicBezTo>
                <a:cubicBezTo>
                  <a:pt x="112" y="443"/>
                  <a:pt x="112" y="443"/>
                  <a:pt x="112" y="443"/>
                </a:cubicBezTo>
                <a:cubicBezTo>
                  <a:pt x="100" y="435"/>
                  <a:pt x="87" y="431"/>
                  <a:pt x="72" y="431"/>
                </a:cubicBezTo>
                <a:cubicBezTo>
                  <a:pt x="32" y="431"/>
                  <a:pt x="0" y="463"/>
                  <a:pt x="0" y="503"/>
                </a:cubicBezTo>
                <a:cubicBezTo>
                  <a:pt x="0" y="542"/>
                  <a:pt x="32" y="574"/>
                  <a:pt x="72" y="574"/>
                </a:cubicBezTo>
                <a:cubicBezTo>
                  <a:pt x="87" y="574"/>
                  <a:pt x="100" y="570"/>
                  <a:pt x="112" y="562"/>
                </a:cubicBezTo>
                <a:cubicBezTo>
                  <a:pt x="112" y="638"/>
                  <a:pt x="112" y="638"/>
                  <a:pt x="112" y="638"/>
                </a:cubicBezTo>
                <a:cubicBezTo>
                  <a:pt x="360" y="638"/>
                  <a:pt x="575" y="496"/>
                  <a:pt x="681" y="289"/>
                </a:cubicBezTo>
                <a:cubicBezTo>
                  <a:pt x="1039" y="289"/>
                  <a:pt x="1039" y="289"/>
                  <a:pt x="1039" y="289"/>
                </a:cubicBezTo>
                <a:lnTo>
                  <a:pt x="1039" y="0"/>
                </a:lnTo>
                <a:close/>
              </a:path>
            </a:pathLst>
          </a:custGeom>
          <a:solidFill>
            <a:schemeClr val="accent6"/>
          </a:solidFill>
          <a:ln w="9525">
            <a:solidFill>
              <a:schemeClr val="bg1"/>
            </a:solidFill>
            <a:round/>
          </a:ln>
        </p:spPr>
        <p:txBody>
          <a:bodyPr anchor="ctr"/>
          <a:lstStyle/>
          <a:p>
            <a:pPr algn="ctr"/>
          </a:p>
        </p:txBody>
      </p:sp>
      <p:sp>
        <p:nvSpPr>
          <p:cNvPr id="11" name="任意多边形: 形状 10"/>
          <p:cNvSpPr/>
          <p:nvPr/>
        </p:nvSpPr>
        <p:spPr bwMode="auto">
          <a:xfrm rot="5400000">
            <a:off x="4238004" y="3867929"/>
            <a:ext cx="2346593" cy="1443637"/>
          </a:xfrm>
          <a:custGeom>
            <a:avLst/>
            <a:gdLst/>
            <a:ahLst/>
            <a:cxnLst>
              <a:cxn ang="0">
                <a:pos x="1039" y="0"/>
              </a:cxn>
              <a:cxn ang="0">
                <a:pos x="750" y="0"/>
              </a:cxn>
              <a:cxn ang="0">
                <a:pos x="741" y="0"/>
              </a:cxn>
              <a:cxn ang="0">
                <a:pos x="674" y="0"/>
              </a:cxn>
              <a:cxn ang="0">
                <a:pos x="686" y="40"/>
              </a:cxn>
              <a:cxn ang="0">
                <a:pos x="615" y="111"/>
              </a:cxn>
              <a:cxn ang="0">
                <a:pos x="543" y="40"/>
              </a:cxn>
              <a:cxn ang="0">
                <a:pos x="555" y="0"/>
              </a:cxn>
              <a:cxn ang="0">
                <a:pos x="479" y="0"/>
              </a:cxn>
              <a:cxn ang="0">
                <a:pos x="112" y="367"/>
              </a:cxn>
              <a:cxn ang="0">
                <a:pos x="112" y="443"/>
              </a:cxn>
              <a:cxn ang="0">
                <a:pos x="72" y="431"/>
              </a:cxn>
              <a:cxn ang="0">
                <a:pos x="0" y="503"/>
              </a:cxn>
              <a:cxn ang="0">
                <a:pos x="72" y="574"/>
              </a:cxn>
              <a:cxn ang="0">
                <a:pos x="112" y="562"/>
              </a:cxn>
              <a:cxn ang="0">
                <a:pos x="112" y="638"/>
              </a:cxn>
              <a:cxn ang="0">
                <a:pos x="681" y="289"/>
              </a:cxn>
              <a:cxn ang="0">
                <a:pos x="1039" y="289"/>
              </a:cxn>
              <a:cxn ang="0">
                <a:pos x="1039" y="0"/>
              </a:cxn>
            </a:cxnLst>
            <a:rect l="0" t="0" r="r" b="b"/>
            <a:pathLst>
              <a:path w="1039" h="638">
                <a:moveTo>
                  <a:pt x="1039" y="0"/>
                </a:moveTo>
                <a:cubicBezTo>
                  <a:pt x="750" y="0"/>
                  <a:pt x="750" y="0"/>
                  <a:pt x="750" y="0"/>
                </a:cubicBezTo>
                <a:cubicBezTo>
                  <a:pt x="741" y="0"/>
                  <a:pt x="741" y="0"/>
                  <a:pt x="741" y="0"/>
                </a:cubicBezTo>
                <a:cubicBezTo>
                  <a:pt x="674" y="0"/>
                  <a:pt x="674" y="0"/>
                  <a:pt x="674" y="0"/>
                </a:cubicBezTo>
                <a:cubicBezTo>
                  <a:pt x="682" y="11"/>
                  <a:pt x="686" y="25"/>
                  <a:pt x="686" y="40"/>
                </a:cubicBezTo>
                <a:cubicBezTo>
                  <a:pt x="686" y="79"/>
                  <a:pt x="654" y="111"/>
                  <a:pt x="615" y="111"/>
                </a:cubicBezTo>
                <a:cubicBezTo>
                  <a:pt x="575" y="111"/>
                  <a:pt x="543" y="79"/>
                  <a:pt x="543" y="40"/>
                </a:cubicBezTo>
                <a:cubicBezTo>
                  <a:pt x="543" y="25"/>
                  <a:pt x="547" y="11"/>
                  <a:pt x="555" y="0"/>
                </a:cubicBezTo>
                <a:cubicBezTo>
                  <a:pt x="479" y="0"/>
                  <a:pt x="479" y="0"/>
                  <a:pt x="479" y="0"/>
                </a:cubicBezTo>
                <a:cubicBezTo>
                  <a:pt x="479" y="202"/>
                  <a:pt x="314" y="367"/>
                  <a:pt x="112" y="367"/>
                </a:cubicBezTo>
                <a:cubicBezTo>
                  <a:pt x="112" y="443"/>
                  <a:pt x="112" y="443"/>
                  <a:pt x="112" y="443"/>
                </a:cubicBezTo>
                <a:cubicBezTo>
                  <a:pt x="100" y="435"/>
                  <a:pt x="87" y="431"/>
                  <a:pt x="72" y="431"/>
                </a:cubicBezTo>
                <a:cubicBezTo>
                  <a:pt x="32" y="431"/>
                  <a:pt x="0" y="463"/>
                  <a:pt x="0" y="503"/>
                </a:cubicBezTo>
                <a:cubicBezTo>
                  <a:pt x="0" y="542"/>
                  <a:pt x="32" y="574"/>
                  <a:pt x="72" y="574"/>
                </a:cubicBezTo>
                <a:cubicBezTo>
                  <a:pt x="87" y="574"/>
                  <a:pt x="100" y="570"/>
                  <a:pt x="112" y="562"/>
                </a:cubicBezTo>
                <a:cubicBezTo>
                  <a:pt x="112" y="638"/>
                  <a:pt x="112" y="638"/>
                  <a:pt x="112" y="638"/>
                </a:cubicBezTo>
                <a:cubicBezTo>
                  <a:pt x="360" y="638"/>
                  <a:pt x="575" y="496"/>
                  <a:pt x="681" y="289"/>
                </a:cubicBezTo>
                <a:cubicBezTo>
                  <a:pt x="1039" y="289"/>
                  <a:pt x="1039" y="289"/>
                  <a:pt x="1039" y="289"/>
                </a:cubicBezTo>
                <a:lnTo>
                  <a:pt x="1039" y="0"/>
                </a:lnTo>
                <a:close/>
              </a:path>
            </a:pathLst>
          </a:custGeom>
          <a:solidFill>
            <a:schemeClr val="bg1">
              <a:lumMod val="50000"/>
            </a:schemeClr>
          </a:solidFill>
          <a:ln w="9525">
            <a:solidFill>
              <a:schemeClr val="bg1"/>
            </a:solidFill>
            <a:round/>
          </a:ln>
        </p:spPr>
        <p:txBody>
          <a:bodyPr anchor="ctr"/>
          <a:lstStyle/>
          <a:p>
            <a:pPr algn="ctr"/>
          </a:p>
        </p:txBody>
      </p:sp>
      <p:sp>
        <p:nvSpPr>
          <p:cNvPr id="12" name="文本框 31"/>
          <p:cNvSpPr txBox="1"/>
          <p:nvPr/>
        </p:nvSpPr>
        <p:spPr>
          <a:xfrm rot="19326756">
            <a:off x="4956285" y="2759955"/>
            <a:ext cx="1204283" cy="347877"/>
          </a:xfrm>
          <a:prstGeom prst="rect">
            <a:avLst/>
          </a:prstGeom>
          <a:noFill/>
        </p:spPr>
        <p:txBody>
          <a:bodyPr wrap="none">
            <a:prstTxWarp prst="textArchUp">
              <a:avLst/>
            </a:prstTxWarp>
            <a:spAutoFit/>
          </a:bodyPr>
          <a:lstStyle/>
          <a:p>
            <a:pPr algn="ctr"/>
            <a:r>
              <a:rPr lang="zh-CN" altLang="en-US" sz="1600" b="1" dirty="0">
                <a:solidFill>
                  <a:schemeClr val="bg1"/>
                </a:solidFill>
              </a:rPr>
              <a:t>关键词</a:t>
            </a:r>
            <a:endParaRPr lang="zh-CN" altLang="en-US" sz="1600" b="1" dirty="0">
              <a:solidFill>
                <a:schemeClr val="bg1"/>
              </a:solidFill>
            </a:endParaRPr>
          </a:p>
        </p:txBody>
      </p:sp>
      <p:sp>
        <p:nvSpPr>
          <p:cNvPr id="13" name="文本框 32"/>
          <p:cNvSpPr txBox="1"/>
          <p:nvPr/>
        </p:nvSpPr>
        <p:spPr>
          <a:xfrm rot="3461138">
            <a:off x="6278397" y="2963313"/>
            <a:ext cx="1204283" cy="347877"/>
          </a:xfrm>
          <a:prstGeom prst="rect">
            <a:avLst/>
          </a:prstGeom>
          <a:noFill/>
        </p:spPr>
        <p:txBody>
          <a:bodyPr wrap="none">
            <a:prstTxWarp prst="textArchUp">
              <a:avLst/>
            </a:prstTxWarp>
            <a:spAutoFit/>
          </a:bodyPr>
          <a:lstStyle/>
          <a:p>
            <a:pPr algn="ctr"/>
            <a:r>
              <a:rPr lang="zh-CN" altLang="en-US" sz="1600" b="1" dirty="0">
                <a:solidFill>
                  <a:schemeClr val="bg1"/>
                </a:solidFill>
              </a:rPr>
              <a:t>关键词</a:t>
            </a:r>
            <a:endParaRPr lang="zh-CN" altLang="en-US" sz="1600" b="1" dirty="0">
              <a:solidFill>
                <a:schemeClr val="bg1"/>
              </a:solidFill>
            </a:endParaRPr>
          </a:p>
        </p:txBody>
      </p:sp>
      <p:sp>
        <p:nvSpPr>
          <p:cNvPr id="14" name="文本框 33"/>
          <p:cNvSpPr txBox="1"/>
          <p:nvPr/>
        </p:nvSpPr>
        <p:spPr>
          <a:xfrm rot="19475660">
            <a:off x="6153281" y="4312903"/>
            <a:ext cx="1204283" cy="347877"/>
          </a:xfrm>
          <a:prstGeom prst="rect">
            <a:avLst/>
          </a:prstGeom>
          <a:noFill/>
        </p:spPr>
        <p:txBody>
          <a:bodyPr wrap="none">
            <a:prstTxWarp prst="textArchDown">
              <a:avLst/>
            </a:prstTxWarp>
            <a:spAutoFit/>
          </a:bodyPr>
          <a:lstStyle/>
          <a:p>
            <a:pPr algn="ctr"/>
            <a:r>
              <a:rPr lang="zh-CN" altLang="en-US" sz="1600" b="1">
                <a:solidFill>
                  <a:schemeClr val="bg1"/>
                </a:solidFill>
              </a:rPr>
              <a:t>关键词</a:t>
            </a:r>
            <a:endParaRPr lang="zh-CN" altLang="en-US" sz="1600" b="1">
              <a:solidFill>
                <a:schemeClr val="bg1"/>
              </a:solidFill>
            </a:endParaRPr>
          </a:p>
        </p:txBody>
      </p:sp>
      <p:sp>
        <p:nvSpPr>
          <p:cNvPr id="15" name="文本框 34"/>
          <p:cNvSpPr txBox="1"/>
          <p:nvPr/>
        </p:nvSpPr>
        <p:spPr>
          <a:xfrm rot="3275660">
            <a:off x="4756753" y="4157394"/>
            <a:ext cx="1204283" cy="347877"/>
          </a:xfrm>
          <a:prstGeom prst="rect">
            <a:avLst/>
          </a:prstGeom>
          <a:noFill/>
        </p:spPr>
        <p:txBody>
          <a:bodyPr wrap="none">
            <a:prstTxWarp prst="textArchDown">
              <a:avLst/>
            </a:prstTxWarp>
            <a:spAutoFit/>
          </a:bodyPr>
          <a:lstStyle/>
          <a:p>
            <a:pPr algn="ctr"/>
            <a:r>
              <a:rPr lang="zh-CN" altLang="en-US" sz="1600" b="1">
                <a:solidFill>
                  <a:schemeClr val="bg1"/>
                </a:solidFill>
              </a:rPr>
              <a:t>关键词</a:t>
            </a:r>
            <a:endParaRPr lang="zh-CN" altLang="en-US" sz="1600" b="1">
              <a:solidFill>
                <a:schemeClr val="bg1"/>
              </a:solidFill>
            </a:endParaRPr>
          </a:p>
        </p:txBody>
      </p:sp>
      <p:sp>
        <p:nvSpPr>
          <p:cNvPr id="35" name="文本框 36"/>
          <p:cNvSpPr txBox="1"/>
          <p:nvPr/>
        </p:nvSpPr>
        <p:spPr>
          <a:xfrm>
            <a:off x="8846135" y="3565135"/>
            <a:ext cx="1653069" cy="276999"/>
          </a:xfrm>
          <a:prstGeom prst="rect">
            <a:avLst/>
          </a:prstGeom>
          <a:noFill/>
        </p:spPr>
        <p:txBody>
          <a:bodyPr wrap="square" lIns="0" tIns="0" rIns="0" bIns="0" anchor="ctr">
            <a:spAutoFit/>
          </a:bodyPr>
          <a:lstStyle/>
          <a:p>
            <a:r>
              <a:rPr lang="zh-CN" altLang="en-US" b="1">
                <a:solidFill>
                  <a:schemeClr val="tx1">
                    <a:lumMod val="85000"/>
                    <a:lumOff val="15000"/>
                  </a:schemeClr>
                </a:solidFill>
              </a:rPr>
              <a:t>标题文本预设</a:t>
            </a:r>
            <a:endParaRPr lang="zh-CN" altLang="en-US" b="1">
              <a:solidFill>
                <a:schemeClr val="tx1">
                  <a:lumMod val="85000"/>
                  <a:lumOff val="15000"/>
                </a:schemeClr>
              </a:solidFill>
            </a:endParaRPr>
          </a:p>
        </p:txBody>
      </p:sp>
      <p:sp>
        <p:nvSpPr>
          <p:cNvPr id="36" name="文本框 37"/>
          <p:cNvSpPr txBox="1"/>
          <p:nvPr/>
        </p:nvSpPr>
        <p:spPr>
          <a:xfrm>
            <a:off x="9643652" y="3918339"/>
            <a:ext cx="1858411" cy="837152"/>
          </a:xfrm>
          <a:prstGeom prst="rect">
            <a:avLst/>
          </a:prstGeom>
          <a:noFill/>
        </p:spPr>
        <p:txBody>
          <a:bodyPr wrap="square" lIns="0" tIns="0" rIns="0" bIns="0" anchor="t">
            <a:spAutoFit/>
          </a:bodyPr>
          <a:lstStyle/>
          <a:p>
            <a:pPr lvl="0" defTabSz="914400">
              <a:lnSpc>
                <a:spcPct val="120000"/>
              </a:lnSpc>
              <a:spcBef>
                <a:spcPct val="0"/>
              </a:spcBef>
              <a:defRPr/>
            </a:pPr>
            <a:r>
              <a:rPr lang="zh-CN" altLang="en-US" sz="1600" dirty="0">
                <a:solidFill>
                  <a:schemeClr val="tx1">
                    <a:lumMod val="85000"/>
                    <a:lumOff val="15000"/>
                  </a:schemeClr>
                </a:solidFill>
              </a:rPr>
              <a:t>此部分内容作为文字排版占位显示</a:t>
            </a:r>
            <a:endParaRPr lang="zh-CN" altLang="en-US" sz="1600" dirty="0">
              <a:solidFill>
                <a:schemeClr val="tx1">
                  <a:lumMod val="85000"/>
                  <a:lumOff val="15000"/>
                </a:schemeClr>
              </a:solidFill>
            </a:endParaRPr>
          </a:p>
          <a:p>
            <a:pPr lvl="0" defTabSz="914400">
              <a:spcBef>
                <a:spcPct val="0"/>
              </a:spcBef>
              <a:defRPr/>
            </a:pPr>
            <a:r>
              <a:rPr lang="zh-CN" altLang="en-US" sz="1600" dirty="0">
                <a:solidFill>
                  <a:schemeClr val="tx1">
                    <a:lumMod val="85000"/>
                    <a:lumOff val="15000"/>
                  </a:schemeClr>
                </a:solidFill>
              </a:rPr>
              <a:t>（建议使用主题字体）</a:t>
            </a:r>
            <a:endParaRPr lang="zh-CN" altLang="en-US" sz="1600" dirty="0">
              <a:solidFill>
                <a:schemeClr val="tx1">
                  <a:lumMod val="85000"/>
                  <a:lumOff val="15000"/>
                </a:schemeClr>
              </a:solidFill>
            </a:endParaRPr>
          </a:p>
        </p:txBody>
      </p:sp>
      <p:sp>
        <p:nvSpPr>
          <p:cNvPr id="33" name="文本框 39"/>
          <p:cNvSpPr txBox="1"/>
          <p:nvPr/>
        </p:nvSpPr>
        <p:spPr>
          <a:xfrm>
            <a:off x="1960872" y="2902616"/>
            <a:ext cx="1653070" cy="276999"/>
          </a:xfrm>
          <a:prstGeom prst="rect">
            <a:avLst/>
          </a:prstGeom>
          <a:noFill/>
        </p:spPr>
        <p:txBody>
          <a:bodyPr wrap="square" lIns="0" tIns="0" rIns="0" bIns="0" anchor="ctr">
            <a:spAutoFit/>
          </a:bodyPr>
          <a:lstStyle/>
          <a:p>
            <a:pPr algn="r"/>
            <a:r>
              <a:rPr lang="zh-CN" altLang="en-US" b="1" dirty="0">
                <a:solidFill>
                  <a:schemeClr val="tx1">
                    <a:lumMod val="85000"/>
                    <a:lumOff val="15000"/>
                  </a:schemeClr>
                </a:solidFill>
              </a:rPr>
              <a:t>标题文本预设</a:t>
            </a:r>
            <a:endParaRPr lang="zh-CN" altLang="en-US" b="1" dirty="0">
              <a:solidFill>
                <a:schemeClr val="tx1">
                  <a:lumMod val="85000"/>
                  <a:lumOff val="15000"/>
                </a:schemeClr>
              </a:solidFill>
            </a:endParaRPr>
          </a:p>
        </p:txBody>
      </p:sp>
      <p:sp>
        <p:nvSpPr>
          <p:cNvPr id="34" name="文本框 40"/>
          <p:cNvSpPr txBox="1"/>
          <p:nvPr/>
        </p:nvSpPr>
        <p:spPr>
          <a:xfrm>
            <a:off x="1487457" y="3255820"/>
            <a:ext cx="1858411" cy="837152"/>
          </a:xfrm>
          <a:prstGeom prst="rect">
            <a:avLst/>
          </a:prstGeom>
          <a:noFill/>
        </p:spPr>
        <p:txBody>
          <a:bodyPr wrap="square" lIns="0" tIns="0" rIns="0" bIns="0" anchor="t">
            <a:spAutoFit/>
          </a:bodyPr>
          <a:lstStyle/>
          <a:p>
            <a:pPr lvl="0" algn="r" defTabSz="914400">
              <a:lnSpc>
                <a:spcPct val="120000"/>
              </a:lnSpc>
              <a:spcBef>
                <a:spcPct val="0"/>
              </a:spcBef>
              <a:defRPr/>
            </a:pPr>
            <a:r>
              <a:rPr lang="zh-CN" altLang="en-US" sz="1600" dirty="0">
                <a:solidFill>
                  <a:schemeClr val="tx1">
                    <a:lumMod val="85000"/>
                    <a:lumOff val="15000"/>
                  </a:schemeClr>
                </a:solidFill>
              </a:rPr>
              <a:t>此部分内容作为文字排版占位显示</a:t>
            </a:r>
            <a:endParaRPr lang="zh-CN" altLang="en-US" sz="1600" dirty="0">
              <a:solidFill>
                <a:schemeClr val="tx1">
                  <a:lumMod val="85000"/>
                  <a:lumOff val="15000"/>
                </a:schemeClr>
              </a:solidFill>
            </a:endParaRPr>
          </a:p>
          <a:p>
            <a:pPr lvl="0" algn="r" defTabSz="914400">
              <a:spcBef>
                <a:spcPct val="0"/>
              </a:spcBef>
              <a:defRPr/>
            </a:pPr>
            <a:r>
              <a:rPr lang="zh-CN" altLang="en-US" sz="1600" dirty="0">
                <a:solidFill>
                  <a:schemeClr val="tx1">
                    <a:lumMod val="85000"/>
                    <a:lumOff val="15000"/>
                  </a:schemeClr>
                </a:solidFill>
              </a:rPr>
              <a:t>（建议使用主题字体）</a:t>
            </a:r>
            <a:endParaRPr lang="zh-CN" altLang="en-US" sz="1600" dirty="0">
              <a:solidFill>
                <a:schemeClr val="tx1">
                  <a:lumMod val="85000"/>
                  <a:lumOff val="15000"/>
                </a:schemeClr>
              </a:solidFill>
            </a:endParaRPr>
          </a:p>
        </p:txBody>
      </p:sp>
      <p:sp>
        <p:nvSpPr>
          <p:cNvPr id="31" name="文本框 42"/>
          <p:cNvSpPr txBox="1"/>
          <p:nvPr/>
        </p:nvSpPr>
        <p:spPr>
          <a:xfrm>
            <a:off x="7088007" y="1537033"/>
            <a:ext cx="1653069" cy="276999"/>
          </a:xfrm>
          <a:prstGeom prst="rect">
            <a:avLst/>
          </a:prstGeom>
          <a:noFill/>
        </p:spPr>
        <p:txBody>
          <a:bodyPr wrap="square" lIns="0" tIns="0" rIns="0" bIns="0" anchor="ctr">
            <a:spAutoFit/>
          </a:bodyPr>
          <a:lstStyle/>
          <a:p>
            <a:r>
              <a:rPr lang="zh-CN" altLang="en-US" b="1" dirty="0">
                <a:solidFill>
                  <a:schemeClr val="tx1">
                    <a:lumMod val="85000"/>
                    <a:lumOff val="15000"/>
                  </a:schemeClr>
                </a:solidFill>
              </a:rPr>
              <a:t>标题文本预设</a:t>
            </a:r>
            <a:endParaRPr lang="zh-CN" altLang="en-US" b="1" dirty="0">
              <a:solidFill>
                <a:schemeClr val="tx1">
                  <a:lumMod val="85000"/>
                  <a:lumOff val="15000"/>
                </a:schemeClr>
              </a:solidFill>
            </a:endParaRPr>
          </a:p>
        </p:txBody>
      </p:sp>
      <p:sp>
        <p:nvSpPr>
          <p:cNvPr id="32" name="文本框 43"/>
          <p:cNvSpPr txBox="1"/>
          <p:nvPr/>
        </p:nvSpPr>
        <p:spPr>
          <a:xfrm>
            <a:off x="7885524" y="1890237"/>
            <a:ext cx="1858411" cy="837152"/>
          </a:xfrm>
          <a:prstGeom prst="rect">
            <a:avLst/>
          </a:prstGeom>
          <a:noFill/>
        </p:spPr>
        <p:txBody>
          <a:bodyPr wrap="square" lIns="0" tIns="0" rIns="0" bIns="0" anchor="t">
            <a:spAutoFit/>
          </a:bodyPr>
          <a:lstStyle/>
          <a:p>
            <a:pPr lvl="0" defTabSz="914400">
              <a:lnSpc>
                <a:spcPct val="120000"/>
              </a:lnSpc>
              <a:spcBef>
                <a:spcPct val="0"/>
              </a:spcBef>
              <a:defRPr/>
            </a:pPr>
            <a:r>
              <a:rPr lang="zh-CN" altLang="en-US" sz="1600">
                <a:solidFill>
                  <a:schemeClr val="tx1">
                    <a:lumMod val="85000"/>
                    <a:lumOff val="15000"/>
                  </a:schemeClr>
                </a:solidFill>
              </a:rPr>
              <a:t>此部分内容作为文字排版占位显示</a:t>
            </a:r>
            <a:endParaRPr lang="zh-CN" altLang="en-US" sz="1600">
              <a:solidFill>
                <a:schemeClr val="tx1">
                  <a:lumMod val="85000"/>
                  <a:lumOff val="15000"/>
                </a:schemeClr>
              </a:solidFill>
            </a:endParaRPr>
          </a:p>
          <a:p>
            <a:pPr lvl="0" defTabSz="914400">
              <a:spcBef>
                <a:spcPct val="0"/>
              </a:spcBef>
              <a:defRPr/>
            </a:pPr>
            <a:r>
              <a:rPr lang="zh-CN" altLang="en-US" sz="1600">
                <a:solidFill>
                  <a:schemeClr val="tx1">
                    <a:lumMod val="85000"/>
                    <a:lumOff val="15000"/>
                  </a:schemeClr>
                </a:solidFill>
              </a:rPr>
              <a:t>（建议使用主题字体）</a:t>
            </a:r>
            <a:endParaRPr lang="zh-CN" altLang="en-US" sz="1600">
              <a:solidFill>
                <a:schemeClr val="tx1">
                  <a:lumMod val="85000"/>
                  <a:lumOff val="15000"/>
                </a:schemeClr>
              </a:solidFill>
            </a:endParaRPr>
          </a:p>
        </p:txBody>
      </p:sp>
      <p:sp>
        <p:nvSpPr>
          <p:cNvPr id="29" name="文本框 45"/>
          <p:cNvSpPr txBox="1"/>
          <p:nvPr/>
        </p:nvSpPr>
        <p:spPr>
          <a:xfrm>
            <a:off x="3777087" y="4982158"/>
            <a:ext cx="1653070" cy="276999"/>
          </a:xfrm>
          <a:prstGeom prst="rect">
            <a:avLst/>
          </a:prstGeom>
          <a:noFill/>
        </p:spPr>
        <p:txBody>
          <a:bodyPr wrap="square" lIns="0" tIns="0" rIns="0" bIns="0" anchor="ctr">
            <a:spAutoFit/>
          </a:bodyPr>
          <a:lstStyle/>
          <a:p>
            <a:pPr algn="r"/>
            <a:r>
              <a:rPr lang="zh-CN" altLang="en-US" b="1">
                <a:solidFill>
                  <a:schemeClr val="tx1">
                    <a:lumMod val="85000"/>
                    <a:lumOff val="15000"/>
                  </a:schemeClr>
                </a:solidFill>
              </a:rPr>
              <a:t>标题文本预设</a:t>
            </a:r>
            <a:endParaRPr lang="zh-CN" altLang="en-US" b="1">
              <a:solidFill>
                <a:schemeClr val="tx1">
                  <a:lumMod val="85000"/>
                  <a:lumOff val="15000"/>
                </a:schemeClr>
              </a:solidFill>
            </a:endParaRPr>
          </a:p>
        </p:txBody>
      </p:sp>
      <p:sp>
        <p:nvSpPr>
          <p:cNvPr id="30" name="文本框 46"/>
          <p:cNvSpPr txBox="1"/>
          <p:nvPr/>
        </p:nvSpPr>
        <p:spPr>
          <a:xfrm>
            <a:off x="3303672" y="5335362"/>
            <a:ext cx="1858411" cy="837152"/>
          </a:xfrm>
          <a:prstGeom prst="rect">
            <a:avLst/>
          </a:prstGeom>
          <a:noFill/>
        </p:spPr>
        <p:txBody>
          <a:bodyPr wrap="square" lIns="0" tIns="0" rIns="0" bIns="0" anchor="t">
            <a:spAutoFit/>
          </a:bodyPr>
          <a:lstStyle/>
          <a:p>
            <a:pPr lvl="0" algn="r" defTabSz="914400">
              <a:lnSpc>
                <a:spcPct val="120000"/>
              </a:lnSpc>
              <a:spcBef>
                <a:spcPct val="0"/>
              </a:spcBef>
              <a:defRPr/>
            </a:pPr>
            <a:r>
              <a:rPr lang="zh-CN" altLang="en-US" sz="1600" dirty="0">
                <a:solidFill>
                  <a:schemeClr val="tx1">
                    <a:lumMod val="85000"/>
                    <a:lumOff val="15000"/>
                  </a:schemeClr>
                </a:solidFill>
              </a:rPr>
              <a:t>此部分内容作为文字排版占位显示</a:t>
            </a:r>
            <a:endParaRPr lang="zh-CN" altLang="en-US" sz="1600" dirty="0">
              <a:solidFill>
                <a:schemeClr val="tx1">
                  <a:lumMod val="85000"/>
                  <a:lumOff val="15000"/>
                </a:schemeClr>
              </a:solidFill>
            </a:endParaRPr>
          </a:p>
          <a:p>
            <a:pPr lvl="0" algn="r" defTabSz="914400">
              <a:spcBef>
                <a:spcPct val="0"/>
              </a:spcBef>
              <a:defRPr/>
            </a:pPr>
            <a:r>
              <a:rPr lang="zh-CN" altLang="en-US" sz="1600" dirty="0">
                <a:solidFill>
                  <a:schemeClr val="tx1">
                    <a:lumMod val="85000"/>
                    <a:lumOff val="15000"/>
                  </a:schemeClr>
                </a:solidFill>
              </a:rPr>
              <a:t>（建议使用主题字体）</a:t>
            </a:r>
            <a:endParaRPr lang="zh-CN" altLang="en-US" sz="1600" dirty="0">
              <a:solidFill>
                <a:schemeClr val="tx1">
                  <a:lumMod val="85000"/>
                  <a:lumOff val="15000"/>
                </a:schemeClr>
              </a:solidFill>
            </a:endParaRPr>
          </a:p>
        </p:txBody>
      </p:sp>
      <p:sp>
        <p:nvSpPr>
          <p:cNvPr id="21" name="椭圆 20"/>
          <p:cNvSpPr/>
          <p:nvPr/>
        </p:nvSpPr>
        <p:spPr>
          <a:xfrm>
            <a:off x="6042999" y="1384756"/>
            <a:ext cx="844204" cy="844204"/>
          </a:xfrm>
          <a:prstGeom prst="ellipse">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椭圆 21"/>
          <p:cNvSpPr/>
          <p:nvPr/>
        </p:nvSpPr>
        <p:spPr>
          <a:xfrm>
            <a:off x="7706639" y="3541918"/>
            <a:ext cx="844204" cy="844204"/>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椭圆 22"/>
          <p:cNvSpPr/>
          <p:nvPr/>
        </p:nvSpPr>
        <p:spPr>
          <a:xfrm>
            <a:off x="3645209" y="2902124"/>
            <a:ext cx="844204" cy="844204"/>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椭圆 23"/>
          <p:cNvSpPr/>
          <p:nvPr/>
        </p:nvSpPr>
        <p:spPr>
          <a:xfrm>
            <a:off x="5358894" y="5239682"/>
            <a:ext cx="844204" cy="844204"/>
          </a:xfrm>
          <a:prstGeom prst="ellipse">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任意多边形: 形状 24"/>
          <p:cNvSpPr/>
          <p:nvPr/>
        </p:nvSpPr>
        <p:spPr>
          <a:xfrm>
            <a:off x="6261556" y="1599517"/>
            <a:ext cx="407090" cy="406446"/>
          </a:xfrm>
          <a:custGeom>
            <a:avLst/>
            <a:gdLst>
              <a:gd name="connsiteX0" fmla="*/ 93088 w 338674"/>
              <a:gd name="connsiteY0" fmla="*/ 211138 h 338138"/>
              <a:gd name="connsiteX1" fmla="*/ 57592 w 338674"/>
              <a:gd name="connsiteY1" fmla="*/ 236117 h 338138"/>
              <a:gd name="connsiteX2" fmla="*/ 43131 w 338674"/>
              <a:gd name="connsiteY2" fmla="*/ 295276 h 338138"/>
              <a:gd name="connsiteX3" fmla="*/ 102290 w 338674"/>
              <a:gd name="connsiteY3" fmla="*/ 280815 h 338138"/>
              <a:gd name="connsiteX4" fmla="*/ 127269 w 338674"/>
              <a:gd name="connsiteY4" fmla="*/ 245319 h 338138"/>
              <a:gd name="connsiteX5" fmla="*/ 93088 w 338674"/>
              <a:gd name="connsiteY5" fmla="*/ 211138 h 338138"/>
              <a:gd name="connsiteX6" fmla="*/ 214717 w 338674"/>
              <a:gd name="connsiteY6" fmla="*/ 100013 h 338138"/>
              <a:gd name="connsiteX7" fmla="*/ 231817 w 338674"/>
              <a:gd name="connsiteY7" fmla="*/ 106590 h 338138"/>
              <a:gd name="connsiteX8" fmla="*/ 238394 w 338674"/>
              <a:gd name="connsiteY8" fmla="*/ 123690 h 338138"/>
              <a:gd name="connsiteX9" fmla="*/ 231817 w 338674"/>
              <a:gd name="connsiteY9" fmla="*/ 139474 h 338138"/>
              <a:gd name="connsiteX10" fmla="*/ 214717 w 338674"/>
              <a:gd name="connsiteY10" fmla="*/ 146051 h 338138"/>
              <a:gd name="connsiteX11" fmla="*/ 198933 w 338674"/>
              <a:gd name="connsiteY11" fmla="*/ 139474 h 338138"/>
              <a:gd name="connsiteX12" fmla="*/ 192356 w 338674"/>
              <a:gd name="connsiteY12" fmla="*/ 123690 h 338138"/>
              <a:gd name="connsiteX13" fmla="*/ 198933 w 338674"/>
              <a:gd name="connsiteY13" fmla="*/ 106590 h 338138"/>
              <a:gd name="connsiteX14" fmla="*/ 214717 w 338674"/>
              <a:gd name="connsiteY14" fmla="*/ 100013 h 338138"/>
              <a:gd name="connsiteX15" fmla="*/ 214581 w 338674"/>
              <a:gd name="connsiteY15" fmla="*/ 76200 h 338138"/>
              <a:gd name="connsiteX16" fmla="*/ 181508 w 338674"/>
              <a:gd name="connsiteY16" fmla="*/ 89429 h 338138"/>
              <a:gd name="connsiteX17" fmla="*/ 166956 w 338674"/>
              <a:gd name="connsiteY17" fmla="*/ 123825 h 338138"/>
              <a:gd name="connsiteX18" fmla="*/ 181508 w 338674"/>
              <a:gd name="connsiteY18" fmla="*/ 156898 h 338138"/>
              <a:gd name="connsiteX19" fmla="*/ 214581 w 338674"/>
              <a:gd name="connsiteY19" fmla="*/ 171450 h 338138"/>
              <a:gd name="connsiteX20" fmla="*/ 248977 w 338674"/>
              <a:gd name="connsiteY20" fmla="*/ 156898 h 338138"/>
              <a:gd name="connsiteX21" fmla="*/ 262206 w 338674"/>
              <a:gd name="connsiteY21" fmla="*/ 123825 h 338138"/>
              <a:gd name="connsiteX22" fmla="*/ 248977 w 338674"/>
              <a:gd name="connsiteY22" fmla="*/ 89429 h 338138"/>
              <a:gd name="connsiteX23" fmla="*/ 214581 w 338674"/>
              <a:gd name="connsiteY23" fmla="*/ 76200 h 338138"/>
              <a:gd name="connsiteX24" fmla="*/ 229407 w 338674"/>
              <a:gd name="connsiteY24" fmla="*/ 28575 h 338138"/>
              <a:gd name="connsiteX25" fmla="*/ 309831 w 338674"/>
              <a:gd name="connsiteY25" fmla="*/ 108930 h 338138"/>
              <a:gd name="connsiteX26" fmla="*/ 257094 w 338674"/>
              <a:gd name="connsiteY26" fmla="*/ 191919 h 338138"/>
              <a:gd name="connsiteX27" fmla="*/ 266323 w 338674"/>
              <a:gd name="connsiteY27" fmla="*/ 212996 h 338138"/>
              <a:gd name="connsiteX28" fmla="*/ 274233 w 338674"/>
              <a:gd name="connsiteY28" fmla="*/ 234072 h 338138"/>
              <a:gd name="connsiteX29" fmla="*/ 271597 w 338674"/>
              <a:gd name="connsiteY29" fmla="*/ 243293 h 338138"/>
              <a:gd name="connsiteX30" fmla="*/ 204357 w 338674"/>
              <a:gd name="connsiteY30" fmla="*/ 332869 h 338138"/>
              <a:gd name="connsiteX31" fmla="*/ 195128 w 338674"/>
              <a:gd name="connsiteY31" fmla="*/ 338138 h 338138"/>
              <a:gd name="connsiteX32" fmla="*/ 189854 w 338674"/>
              <a:gd name="connsiteY32" fmla="*/ 336821 h 338138"/>
              <a:gd name="connsiteX33" fmla="*/ 184580 w 338674"/>
              <a:gd name="connsiteY33" fmla="*/ 322331 h 338138"/>
              <a:gd name="connsiteX34" fmla="*/ 193809 w 338674"/>
              <a:gd name="connsiteY34" fmla="*/ 260418 h 338138"/>
              <a:gd name="connsiteX35" fmla="*/ 187217 w 338674"/>
              <a:gd name="connsiteY35" fmla="*/ 235390 h 338138"/>
              <a:gd name="connsiteX36" fmla="*/ 175351 w 338674"/>
              <a:gd name="connsiteY36" fmla="*/ 236707 h 338138"/>
              <a:gd name="connsiteX37" fmla="*/ 167440 w 338674"/>
              <a:gd name="connsiteY37" fmla="*/ 260418 h 338138"/>
              <a:gd name="connsiteX38" fmla="*/ 158211 w 338674"/>
              <a:gd name="connsiteY38" fmla="*/ 269639 h 338138"/>
              <a:gd name="connsiteX39" fmla="*/ 155574 w 338674"/>
              <a:gd name="connsiteY39" fmla="*/ 269639 h 338138"/>
              <a:gd name="connsiteX40" fmla="*/ 147664 w 338674"/>
              <a:gd name="connsiteY40" fmla="*/ 265687 h 338138"/>
              <a:gd name="connsiteX41" fmla="*/ 145027 w 338674"/>
              <a:gd name="connsiteY41" fmla="*/ 264370 h 338138"/>
              <a:gd name="connsiteX42" fmla="*/ 116021 w 338674"/>
              <a:gd name="connsiteY42" fmla="*/ 301254 h 338138"/>
              <a:gd name="connsiteX43" fmla="*/ 32960 w 338674"/>
              <a:gd name="connsiteY43" fmla="*/ 319696 h 338138"/>
              <a:gd name="connsiteX44" fmla="*/ 30323 w 338674"/>
              <a:gd name="connsiteY44" fmla="*/ 319696 h 338138"/>
              <a:gd name="connsiteX45" fmla="*/ 18457 w 338674"/>
              <a:gd name="connsiteY45" fmla="*/ 307841 h 338138"/>
              <a:gd name="connsiteX46" fmla="*/ 36915 w 338674"/>
              <a:gd name="connsiteY46" fmla="*/ 222217 h 338138"/>
              <a:gd name="connsiteX47" fmla="*/ 73832 w 338674"/>
              <a:gd name="connsiteY47" fmla="*/ 193236 h 338138"/>
              <a:gd name="connsiteX48" fmla="*/ 72513 w 338674"/>
              <a:gd name="connsiteY48" fmla="*/ 190602 h 338138"/>
              <a:gd name="connsiteX49" fmla="*/ 68558 w 338674"/>
              <a:gd name="connsiteY49" fmla="*/ 180064 h 338138"/>
              <a:gd name="connsiteX50" fmla="*/ 77787 w 338674"/>
              <a:gd name="connsiteY50" fmla="*/ 170842 h 338138"/>
              <a:gd name="connsiteX51" fmla="*/ 101519 w 338674"/>
              <a:gd name="connsiteY51" fmla="*/ 162939 h 338138"/>
              <a:gd name="connsiteX52" fmla="*/ 102837 w 338674"/>
              <a:gd name="connsiteY52" fmla="*/ 151083 h 338138"/>
              <a:gd name="connsiteX53" fmla="*/ 77787 w 338674"/>
              <a:gd name="connsiteY53" fmla="*/ 144497 h 338138"/>
              <a:gd name="connsiteX54" fmla="*/ 69876 w 338674"/>
              <a:gd name="connsiteY54" fmla="*/ 143179 h 338138"/>
              <a:gd name="connsiteX55" fmla="*/ 15820 w 338674"/>
              <a:gd name="connsiteY55" fmla="*/ 153718 h 338138"/>
              <a:gd name="connsiteX56" fmla="*/ 1318 w 338674"/>
              <a:gd name="connsiteY56" fmla="*/ 148449 h 338138"/>
              <a:gd name="connsiteX57" fmla="*/ 5273 w 338674"/>
              <a:gd name="connsiteY57" fmla="*/ 133958 h 338138"/>
              <a:gd name="connsiteX58" fmla="*/ 94926 w 338674"/>
              <a:gd name="connsiteY58" fmla="*/ 66776 h 338138"/>
              <a:gd name="connsiteX59" fmla="*/ 104155 w 338674"/>
              <a:gd name="connsiteY59" fmla="*/ 64142 h 338138"/>
              <a:gd name="connsiteX60" fmla="*/ 125250 w 338674"/>
              <a:gd name="connsiteY60" fmla="*/ 72045 h 338138"/>
              <a:gd name="connsiteX61" fmla="*/ 146345 w 338674"/>
              <a:gd name="connsiteY61" fmla="*/ 81266 h 338138"/>
              <a:gd name="connsiteX62" fmla="*/ 229407 w 338674"/>
              <a:gd name="connsiteY62" fmla="*/ 28575 h 338138"/>
              <a:gd name="connsiteX63" fmla="*/ 313616 w 338674"/>
              <a:gd name="connsiteY63" fmla="*/ 0 h 338138"/>
              <a:gd name="connsiteX64" fmla="*/ 333399 w 338674"/>
              <a:gd name="connsiteY64" fmla="*/ 9202 h 338138"/>
              <a:gd name="connsiteX65" fmla="*/ 337355 w 338674"/>
              <a:gd name="connsiteY65" fmla="*/ 30237 h 338138"/>
              <a:gd name="connsiteX66" fmla="*/ 321529 w 338674"/>
              <a:gd name="connsiteY66" fmla="*/ 84138 h 338138"/>
              <a:gd name="connsiteX67" fmla="*/ 254268 w 338674"/>
              <a:gd name="connsiteY67" fmla="*/ 17090 h 338138"/>
              <a:gd name="connsiteX68" fmla="*/ 308341 w 338674"/>
              <a:gd name="connsiteY68" fmla="*/ 1314 h 338138"/>
              <a:gd name="connsiteX69" fmla="*/ 313616 w 338674"/>
              <a:gd name="connsiteY6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8674" h="338138">
                <a:moveTo>
                  <a:pt x="93088" y="211138"/>
                </a:moveTo>
                <a:cubicBezTo>
                  <a:pt x="83885" y="213768"/>
                  <a:pt x="68109" y="221655"/>
                  <a:pt x="57592" y="236117"/>
                </a:cubicBezTo>
                <a:cubicBezTo>
                  <a:pt x="47075" y="249263"/>
                  <a:pt x="44446" y="276871"/>
                  <a:pt x="43131" y="295276"/>
                </a:cubicBezTo>
                <a:cubicBezTo>
                  <a:pt x="65480" y="293962"/>
                  <a:pt x="90458" y="290018"/>
                  <a:pt x="102290" y="280815"/>
                </a:cubicBezTo>
                <a:cubicBezTo>
                  <a:pt x="116752" y="270298"/>
                  <a:pt x="124640" y="254522"/>
                  <a:pt x="127269" y="245319"/>
                </a:cubicBezTo>
                <a:cubicBezTo>
                  <a:pt x="93088" y="211138"/>
                  <a:pt x="93088" y="211138"/>
                  <a:pt x="93088" y="211138"/>
                </a:cubicBezTo>
                <a:close/>
                <a:moveTo>
                  <a:pt x="214717" y="100013"/>
                </a:moveTo>
                <a:cubicBezTo>
                  <a:pt x="221294" y="100013"/>
                  <a:pt x="226556" y="102644"/>
                  <a:pt x="231817" y="106590"/>
                </a:cubicBezTo>
                <a:cubicBezTo>
                  <a:pt x="235763" y="111852"/>
                  <a:pt x="238394" y="117113"/>
                  <a:pt x="238394" y="123690"/>
                </a:cubicBezTo>
                <a:cubicBezTo>
                  <a:pt x="238394" y="128951"/>
                  <a:pt x="235763" y="135528"/>
                  <a:pt x="231817" y="139474"/>
                </a:cubicBezTo>
                <a:cubicBezTo>
                  <a:pt x="226556" y="143421"/>
                  <a:pt x="221294" y="146051"/>
                  <a:pt x="214717" y="146051"/>
                </a:cubicBezTo>
                <a:cubicBezTo>
                  <a:pt x="209456" y="146051"/>
                  <a:pt x="202879" y="143421"/>
                  <a:pt x="198933" y="139474"/>
                </a:cubicBezTo>
                <a:cubicBezTo>
                  <a:pt x="194987" y="135528"/>
                  <a:pt x="192356" y="128951"/>
                  <a:pt x="192356" y="123690"/>
                </a:cubicBezTo>
                <a:cubicBezTo>
                  <a:pt x="192356" y="117113"/>
                  <a:pt x="194987" y="111852"/>
                  <a:pt x="198933" y="106590"/>
                </a:cubicBezTo>
                <a:cubicBezTo>
                  <a:pt x="202879" y="102644"/>
                  <a:pt x="209456" y="100013"/>
                  <a:pt x="214717" y="100013"/>
                </a:cubicBezTo>
                <a:close/>
                <a:moveTo>
                  <a:pt x="214581" y="76200"/>
                </a:moveTo>
                <a:cubicBezTo>
                  <a:pt x="202675" y="76200"/>
                  <a:pt x="190768" y="81491"/>
                  <a:pt x="181508" y="89429"/>
                </a:cubicBezTo>
                <a:cubicBezTo>
                  <a:pt x="172248" y="98689"/>
                  <a:pt x="166956" y="110596"/>
                  <a:pt x="166956" y="123825"/>
                </a:cubicBezTo>
                <a:cubicBezTo>
                  <a:pt x="166956" y="135731"/>
                  <a:pt x="172248" y="147638"/>
                  <a:pt x="181508" y="156898"/>
                </a:cubicBezTo>
                <a:cubicBezTo>
                  <a:pt x="190768" y="166159"/>
                  <a:pt x="202675" y="171450"/>
                  <a:pt x="214581" y="171450"/>
                </a:cubicBezTo>
                <a:cubicBezTo>
                  <a:pt x="227810" y="171450"/>
                  <a:pt x="239717" y="166159"/>
                  <a:pt x="248977" y="156898"/>
                </a:cubicBezTo>
                <a:cubicBezTo>
                  <a:pt x="256914" y="147638"/>
                  <a:pt x="262206" y="135731"/>
                  <a:pt x="262206" y="123825"/>
                </a:cubicBezTo>
                <a:cubicBezTo>
                  <a:pt x="262206" y="110596"/>
                  <a:pt x="256914" y="98689"/>
                  <a:pt x="248977" y="89429"/>
                </a:cubicBezTo>
                <a:cubicBezTo>
                  <a:pt x="239717" y="81491"/>
                  <a:pt x="227810" y="76200"/>
                  <a:pt x="214581" y="76200"/>
                </a:cubicBezTo>
                <a:close/>
                <a:moveTo>
                  <a:pt x="229407" y="28575"/>
                </a:moveTo>
                <a:cubicBezTo>
                  <a:pt x="309831" y="108930"/>
                  <a:pt x="309831" y="108930"/>
                  <a:pt x="309831" y="108930"/>
                </a:cubicBezTo>
                <a:cubicBezTo>
                  <a:pt x="297965" y="137910"/>
                  <a:pt x="280826" y="166891"/>
                  <a:pt x="257094" y="191919"/>
                </a:cubicBezTo>
                <a:cubicBezTo>
                  <a:pt x="259731" y="197188"/>
                  <a:pt x="263686" y="205092"/>
                  <a:pt x="266323" y="212996"/>
                </a:cubicBezTo>
                <a:cubicBezTo>
                  <a:pt x="272915" y="227486"/>
                  <a:pt x="272915" y="232755"/>
                  <a:pt x="274233" y="234072"/>
                </a:cubicBezTo>
                <a:cubicBezTo>
                  <a:pt x="274233" y="236707"/>
                  <a:pt x="274233" y="240659"/>
                  <a:pt x="271597" y="243293"/>
                </a:cubicBezTo>
                <a:cubicBezTo>
                  <a:pt x="204357" y="332869"/>
                  <a:pt x="204357" y="332869"/>
                  <a:pt x="204357" y="332869"/>
                </a:cubicBezTo>
                <a:cubicBezTo>
                  <a:pt x="203038" y="336821"/>
                  <a:pt x="199083" y="338138"/>
                  <a:pt x="195128" y="338138"/>
                </a:cubicBezTo>
                <a:cubicBezTo>
                  <a:pt x="193809" y="338138"/>
                  <a:pt x="191172" y="338138"/>
                  <a:pt x="189854" y="336821"/>
                </a:cubicBezTo>
                <a:cubicBezTo>
                  <a:pt x="184580" y="334186"/>
                  <a:pt x="181943" y="327600"/>
                  <a:pt x="184580" y="322331"/>
                </a:cubicBezTo>
                <a:cubicBezTo>
                  <a:pt x="184580" y="321013"/>
                  <a:pt x="197764" y="285447"/>
                  <a:pt x="193809" y="260418"/>
                </a:cubicBezTo>
                <a:cubicBezTo>
                  <a:pt x="192491" y="249880"/>
                  <a:pt x="189854" y="241976"/>
                  <a:pt x="187217" y="235390"/>
                </a:cubicBezTo>
                <a:cubicBezTo>
                  <a:pt x="183261" y="236707"/>
                  <a:pt x="179306" y="236707"/>
                  <a:pt x="175351" y="236707"/>
                </a:cubicBezTo>
                <a:cubicBezTo>
                  <a:pt x="167440" y="260418"/>
                  <a:pt x="167440" y="260418"/>
                  <a:pt x="167440" y="260418"/>
                </a:cubicBezTo>
                <a:cubicBezTo>
                  <a:pt x="166122" y="264370"/>
                  <a:pt x="163485" y="268322"/>
                  <a:pt x="158211" y="269639"/>
                </a:cubicBezTo>
                <a:cubicBezTo>
                  <a:pt x="158211" y="269639"/>
                  <a:pt x="156893" y="269639"/>
                  <a:pt x="155574" y="269639"/>
                </a:cubicBezTo>
                <a:cubicBezTo>
                  <a:pt x="152937" y="269639"/>
                  <a:pt x="148982" y="268322"/>
                  <a:pt x="147664" y="265687"/>
                </a:cubicBezTo>
                <a:cubicBezTo>
                  <a:pt x="145027" y="264370"/>
                  <a:pt x="145027" y="264370"/>
                  <a:pt x="145027" y="264370"/>
                </a:cubicBezTo>
                <a:cubicBezTo>
                  <a:pt x="139753" y="276226"/>
                  <a:pt x="130524" y="290716"/>
                  <a:pt x="116021" y="301254"/>
                </a:cubicBezTo>
                <a:cubicBezTo>
                  <a:pt x="92290" y="318379"/>
                  <a:pt x="46144" y="319696"/>
                  <a:pt x="32960" y="319696"/>
                </a:cubicBezTo>
                <a:cubicBezTo>
                  <a:pt x="30323" y="319696"/>
                  <a:pt x="30323" y="319696"/>
                  <a:pt x="30323" y="319696"/>
                </a:cubicBezTo>
                <a:cubicBezTo>
                  <a:pt x="23731" y="319696"/>
                  <a:pt x="18457" y="314427"/>
                  <a:pt x="18457" y="307841"/>
                </a:cubicBezTo>
                <a:cubicBezTo>
                  <a:pt x="18457" y="302571"/>
                  <a:pt x="17139" y="248563"/>
                  <a:pt x="36915" y="222217"/>
                </a:cubicBezTo>
                <a:cubicBezTo>
                  <a:pt x="47463" y="207727"/>
                  <a:pt x="61966" y="198506"/>
                  <a:pt x="73832" y="193236"/>
                </a:cubicBezTo>
                <a:cubicBezTo>
                  <a:pt x="72513" y="190602"/>
                  <a:pt x="72513" y="190602"/>
                  <a:pt x="72513" y="190602"/>
                </a:cubicBezTo>
                <a:cubicBezTo>
                  <a:pt x="69876" y="187967"/>
                  <a:pt x="68558" y="184015"/>
                  <a:pt x="68558" y="180064"/>
                </a:cubicBezTo>
                <a:cubicBezTo>
                  <a:pt x="69876" y="174794"/>
                  <a:pt x="73832" y="172160"/>
                  <a:pt x="77787" y="170842"/>
                </a:cubicBezTo>
                <a:cubicBezTo>
                  <a:pt x="101519" y="162939"/>
                  <a:pt x="101519" y="162939"/>
                  <a:pt x="101519" y="162939"/>
                </a:cubicBezTo>
                <a:cubicBezTo>
                  <a:pt x="101519" y="158987"/>
                  <a:pt x="102837" y="155035"/>
                  <a:pt x="102837" y="151083"/>
                </a:cubicBezTo>
                <a:cubicBezTo>
                  <a:pt x="96245" y="148449"/>
                  <a:pt x="88334" y="145814"/>
                  <a:pt x="77787" y="144497"/>
                </a:cubicBezTo>
                <a:cubicBezTo>
                  <a:pt x="75150" y="144497"/>
                  <a:pt x="72513" y="143179"/>
                  <a:pt x="69876" y="143179"/>
                </a:cubicBezTo>
                <a:cubicBezTo>
                  <a:pt x="46144" y="143179"/>
                  <a:pt x="15820" y="153718"/>
                  <a:pt x="15820" y="153718"/>
                </a:cubicBezTo>
                <a:cubicBezTo>
                  <a:pt x="10547" y="156352"/>
                  <a:pt x="3955" y="153718"/>
                  <a:pt x="1318" y="148449"/>
                </a:cubicBezTo>
                <a:cubicBezTo>
                  <a:pt x="-1319" y="143179"/>
                  <a:pt x="-1" y="136593"/>
                  <a:pt x="5273" y="133958"/>
                </a:cubicBezTo>
                <a:cubicBezTo>
                  <a:pt x="94926" y="66776"/>
                  <a:pt x="94926" y="66776"/>
                  <a:pt x="94926" y="66776"/>
                </a:cubicBezTo>
                <a:cubicBezTo>
                  <a:pt x="97563" y="64142"/>
                  <a:pt x="101519" y="64142"/>
                  <a:pt x="104155" y="64142"/>
                </a:cubicBezTo>
                <a:cubicBezTo>
                  <a:pt x="105474" y="65459"/>
                  <a:pt x="110748" y="65459"/>
                  <a:pt x="125250" y="72045"/>
                </a:cubicBezTo>
                <a:cubicBezTo>
                  <a:pt x="133161" y="74680"/>
                  <a:pt x="141072" y="78632"/>
                  <a:pt x="146345" y="81266"/>
                </a:cubicBezTo>
                <a:cubicBezTo>
                  <a:pt x="171395" y="57555"/>
                  <a:pt x="200401" y="40430"/>
                  <a:pt x="229407" y="28575"/>
                </a:cubicBezTo>
                <a:close/>
                <a:moveTo>
                  <a:pt x="313616" y="0"/>
                </a:moveTo>
                <a:cubicBezTo>
                  <a:pt x="321529" y="0"/>
                  <a:pt x="328124" y="3944"/>
                  <a:pt x="333399" y="9202"/>
                </a:cubicBezTo>
                <a:cubicBezTo>
                  <a:pt x="338674" y="15776"/>
                  <a:pt x="339993" y="23664"/>
                  <a:pt x="337355" y="30237"/>
                </a:cubicBezTo>
                <a:cubicBezTo>
                  <a:pt x="334718" y="44698"/>
                  <a:pt x="329442" y="64418"/>
                  <a:pt x="321529" y="84138"/>
                </a:cubicBezTo>
                <a:lnTo>
                  <a:pt x="254268" y="17090"/>
                </a:lnTo>
                <a:cubicBezTo>
                  <a:pt x="274051" y="9202"/>
                  <a:pt x="293834" y="3944"/>
                  <a:pt x="308341" y="1314"/>
                </a:cubicBezTo>
                <a:cubicBezTo>
                  <a:pt x="309660" y="0"/>
                  <a:pt x="312297" y="0"/>
                  <a:pt x="313616" y="0"/>
                </a:cubicBezTo>
                <a:close/>
              </a:path>
            </a:pathLst>
          </a:cu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任意多边形: 形状 25"/>
          <p:cNvSpPr/>
          <p:nvPr/>
        </p:nvSpPr>
        <p:spPr>
          <a:xfrm>
            <a:off x="7925196" y="3756680"/>
            <a:ext cx="407090" cy="406446"/>
          </a:xfrm>
          <a:custGeom>
            <a:avLst/>
            <a:gdLst>
              <a:gd name="connsiteX0" fmla="*/ 93088 w 338674"/>
              <a:gd name="connsiteY0" fmla="*/ 211138 h 338138"/>
              <a:gd name="connsiteX1" fmla="*/ 57592 w 338674"/>
              <a:gd name="connsiteY1" fmla="*/ 236117 h 338138"/>
              <a:gd name="connsiteX2" fmla="*/ 43131 w 338674"/>
              <a:gd name="connsiteY2" fmla="*/ 295276 h 338138"/>
              <a:gd name="connsiteX3" fmla="*/ 102290 w 338674"/>
              <a:gd name="connsiteY3" fmla="*/ 280815 h 338138"/>
              <a:gd name="connsiteX4" fmla="*/ 127269 w 338674"/>
              <a:gd name="connsiteY4" fmla="*/ 245319 h 338138"/>
              <a:gd name="connsiteX5" fmla="*/ 93088 w 338674"/>
              <a:gd name="connsiteY5" fmla="*/ 211138 h 338138"/>
              <a:gd name="connsiteX6" fmla="*/ 214717 w 338674"/>
              <a:gd name="connsiteY6" fmla="*/ 100013 h 338138"/>
              <a:gd name="connsiteX7" fmla="*/ 231817 w 338674"/>
              <a:gd name="connsiteY7" fmla="*/ 106590 h 338138"/>
              <a:gd name="connsiteX8" fmla="*/ 238394 w 338674"/>
              <a:gd name="connsiteY8" fmla="*/ 123690 h 338138"/>
              <a:gd name="connsiteX9" fmla="*/ 231817 w 338674"/>
              <a:gd name="connsiteY9" fmla="*/ 139474 h 338138"/>
              <a:gd name="connsiteX10" fmla="*/ 214717 w 338674"/>
              <a:gd name="connsiteY10" fmla="*/ 146051 h 338138"/>
              <a:gd name="connsiteX11" fmla="*/ 198933 w 338674"/>
              <a:gd name="connsiteY11" fmla="*/ 139474 h 338138"/>
              <a:gd name="connsiteX12" fmla="*/ 192356 w 338674"/>
              <a:gd name="connsiteY12" fmla="*/ 123690 h 338138"/>
              <a:gd name="connsiteX13" fmla="*/ 198933 w 338674"/>
              <a:gd name="connsiteY13" fmla="*/ 106590 h 338138"/>
              <a:gd name="connsiteX14" fmla="*/ 214717 w 338674"/>
              <a:gd name="connsiteY14" fmla="*/ 100013 h 338138"/>
              <a:gd name="connsiteX15" fmla="*/ 214581 w 338674"/>
              <a:gd name="connsiteY15" fmla="*/ 76200 h 338138"/>
              <a:gd name="connsiteX16" fmla="*/ 181508 w 338674"/>
              <a:gd name="connsiteY16" fmla="*/ 89429 h 338138"/>
              <a:gd name="connsiteX17" fmla="*/ 166956 w 338674"/>
              <a:gd name="connsiteY17" fmla="*/ 123825 h 338138"/>
              <a:gd name="connsiteX18" fmla="*/ 181508 w 338674"/>
              <a:gd name="connsiteY18" fmla="*/ 156898 h 338138"/>
              <a:gd name="connsiteX19" fmla="*/ 214581 w 338674"/>
              <a:gd name="connsiteY19" fmla="*/ 171450 h 338138"/>
              <a:gd name="connsiteX20" fmla="*/ 248977 w 338674"/>
              <a:gd name="connsiteY20" fmla="*/ 156898 h 338138"/>
              <a:gd name="connsiteX21" fmla="*/ 262206 w 338674"/>
              <a:gd name="connsiteY21" fmla="*/ 123825 h 338138"/>
              <a:gd name="connsiteX22" fmla="*/ 248977 w 338674"/>
              <a:gd name="connsiteY22" fmla="*/ 89429 h 338138"/>
              <a:gd name="connsiteX23" fmla="*/ 214581 w 338674"/>
              <a:gd name="connsiteY23" fmla="*/ 76200 h 338138"/>
              <a:gd name="connsiteX24" fmla="*/ 229407 w 338674"/>
              <a:gd name="connsiteY24" fmla="*/ 28575 h 338138"/>
              <a:gd name="connsiteX25" fmla="*/ 309831 w 338674"/>
              <a:gd name="connsiteY25" fmla="*/ 108930 h 338138"/>
              <a:gd name="connsiteX26" fmla="*/ 257094 w 338674"/>
              <a:gd name="connsiteY26" fmla="*/ 191919 h 338138"/>
              <a:gd name="connsiteX27" fmla="*/ 266323 w 338674"/>
              <a:gd name="connsiteY27" fmla="*/ 212996 h 338138"/>
              <a:gd name="connsiteX28" fmla="*/ 274233 w 338674"/>
              <a:gd name="connsiteY28" fmla="*/ 234072 h 338138"/>
              <a:gd name="connsiteX29" fmla="*/ 271597 w 338674"/>
              <a:gd name="connsiteY29" fmla="*/ 243293 h 338138"/>
              <a:gd name="connsiteX30" fmla="*/ 204357 w 338674"/>
              <a:gd name="connsiteY30" fmla="*/ 332869 h 338138"/>
              <a:gd name="connsiteX31" fmla="*/ 195128 w 338674"/>
              <a:gd name="connsiteY31" fmla="*/ 338138 h 338138"/>
              <a:gd name="connsiteX32" fmla="*/ 189854 w 338674"/>
              <a:gd name="connsiteY32" fmla="*/ 336821 h 338138"/>
              <a:gd name="connsiteX33" fmla="*/ 184580 w 338674"/>
              <a:gd name="connsiteY33" fmla="*/ 322331 h 338138"/>
              <a:gd name="connsiteX34" fmla="*/ 193809 w 338674"/>
              <a:gd name="connsiteY34" fmla="*/ 260418 h 338138"/>
              <a:gd name="connsiteX35" fmla="*/ 187217 w 338674"/>
              <a:gd name="connsiteY35" fmla="*/ 235390 h 338138"/>
              <a:gd name="connsiteX36" fmla="*/ 175351 w 338674"/>
              <a:gd name="connsiteY36" fmla="*/ 236707 h 338138"/>
              <a:gd name="connsiteX37" fmla="*/ 167440 w 338674"/>
              <a:gd name="connsiteY37" fmla="*/ 260418 h 338138"/>
              <a:gd name="connsiteX38" fmla="*/ 158211 w 338674"/>
              <a:gd name="connsiteY38" fmla="*/ 269639 h 338138"/>
              <a:gd name="connsiteX39" fmla="*/ 155574 w 338674"/>
              <a:gd name="connsiteY39" fmla="*/ 269639 h 338138"/>
              <a:gd name="connsiteX40" fmla="*/ 147664 w 338674"/>
              <a:gd name="connsiteY40" fmla="*/ 265687 h 338138"/>
              <a:gd name="connsiteX41" fmla="*/ 145027 w 338674"/>
              <a:gd name="connsiteY41" fmla="*/ 264370 h 338138"/>
              <a:gd name="connsiteX42" fmla="*/ 116021 w 338674"/>
              <a:gd name="connsiteY42" fmla="*/ 301254 h 338138"/>
              <a:gd name="connsiteX43" fmla="*/ 32960 w 338674"/>
              <a:gd name="connsiteY43" fmla="*/ 319696 h 338138"/>
              <a:gd name="connsiteX44" fmla="*/ 30323 w 338674"/>
              <a:gd name="connsiteY44" fmla="*/ 319696 h 338138"/>
              <a:gd name="connsiteX45" fmla="*/ 18457 w 338674"/>
              <a:gd name="connsiteY45" fmla="*/ 307841 h 338138"/>
              <a:gd name="connsiteX46" fmla="*/ 36915 w 338674"/>
              <a:gd name="connsiteY46" fmla="*/ 222217 h 338138"/>
              <a:gd name="connsiteX47" fmla="*/ 73832 w 338674"/>
              <a:gd name="connsiteY47" fmla="*/ 193236 h 338138"/>
              <a:gd name="connsiteX48" fmla="*/ 72513 w 338674"/>
              <a:gd name="connsiteY48" fmla="*/ 190602 h 338138"/>
              <a:gd name="connsiteX49" fmla="*/ 68558 w 338674"/>
              <a:gd name="connsiteY49" fmla="*/ 180064 h 338138"/>
              <a:gd name="connsiteX50" fmla="*/ 77787 w 338674"/>
              <a:gd name="connsiteY50" fmla="*/ 170842 h 338138"/>
              <a:gd name="connsiteX51" fmla="*/ 101519 w 338674"/>
              <a:gd name="connsiteY51" fmla="*/ 162939 h 338138"/>
              <a:gd name="connsiteX52" fmla="*/ 102837 w 338674"/>
              <a:gd name="connsiteY52" fmla="*/ 151083 h 338138"/>
              <a:gd name="connsiteX53" fmla="*/ 77787 w 338674"/>
              <a:gd name="connsiteY53" fmla="*/ 144497 h 338138"/>
              <a:gd name="connsiteX54" fmla="*/ 69876 w 338674"/>
              <a:gd name="connsiteY54" fmla="*/ 143179 h 338138"/>
              <a:gd name="connsiteX55" fmla="*/ 15820 w 338674"/>
              <a:gd name="connsiteY55" fmla="*/ 153718 h 338138"/>
              <a:gd name="connsiteX56" fmla="*/ 1318 w 338674"/>
              <a:gd name="connsiteY56" fmla="*/ 148449 h 338138"/>
              <a:gd name="connsiteX57" fmla="*/ 5273 w 338674"/>
              <a:gd name="connsiteY57" fmla="*/ 133958 h 338138"/>
              <a:gd name="connsiteX58" fmla="*/ 94926 w 338674"/>
              <a:gd name="connsiteY58" fmla="*/ 66776 h 338138"/>
              <a:gd name="connsiteX59" fmla="*/ 104155 w 338674"/>
              <a:gd name="connsiteY59" fmla="*/ 64142 h 338138"/>
              <a:gd name="connsiteX60" fmla="*/ 125250 w 338674"/>
              <a:gd name="connsiteY60" fmla="*/ 72045 h 338138"/>
              <a:gd name="connsiteX61" fmla="*/ 146345 w 338674"/>
              <a:gd name="connsiteY61" fmla="*/ 81266 h 338138"/>
              <a:gd name="connsiteX62" fmla="*/ 229407 w 338674"/>
              <a:gd name="connsiteY62" fmla="*/ 28575 h 338138"/>
              <a:gd name="connsiteX63" fmla="*/ 313616 w 338674"/>
              <a:gd name="connsiteY63" fmla="*/ 0 h 338138"/>
              <a:gd name="connsiteX64" fmla="*/ 333399 w 338674"/>
              <a:gd name="connsiteY64" fmla="*/ 9202 h 338138"/>
              <a:gd name="connsiteX65" fmla="*/ 337355 w 338674"/>
              <a:gd name="connsiteY65" fmla="*/ 30237 h 338138"/>
              <a:gd name="connsiteX66" fmla="*/ 321529 w 338674"/>
              <a:gd name="connsiteY66" fmla="*/ 84138 h 338138"/>
              <a:gd name="connsiteX67" fmla="*/ 254268 w 338674"/>
              <a:gd name="connsiteY67" fmla="*/ 17090 h 338138"/>
              <a:gd name="connsiteX68" fmla="*/ 308341 w 338674"/>
              <a:gd name="connsiteY68" fmla="*/ 1314 h 338138"/>
              <a:gd name="connsiteX69" fmla="*/ 313616 w 338674"/>
              <a:gd name="connsiteY6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8674" h="338138">
                <a:moveTo>
                  <a:pt x="93088" y="211138"/>
                </a:moveTo>
                <a:cubicBezTo>
                  <a:pt x="83885" y="213768"/>
                  <a:pt x="68109" y="221655"/>
                  <a:pt x="57592" y="236117"/>
                </a:cubicBezTo>
                <a:cubicBezTo>
                  <a:pt x="47075" y="249263"/>
                  <a:pt x="44446" y="276871"/>
                  <a:pt x="43131" y="295276"/>
                </a:cubicBezTo>
                <a:cubicBezTo>
                  <a:pt x="65480" y="293962"/>
                  <a:pt x="90458" y="290018"/>
                  <a:pt x="102290" y="280815"/>
                </a:cubicBezTo>
                <a:cubicBezTo>
                  <a:pt x="116752" y="270298"/>
                  <a:pt x="124640" y="254522"/>
                  <a:pt x="127269" y="245319"/>
                </a:cubicBezTo>
                <a:cubicBezTo>
                  <a:pt x="93088" y="211138"/>
                  <a:pt x="93088" y="211138"/>
                  <a:pt x="93088" y="211138"/>
                </a:cubicBezTo>
                <a:close/>
                <a:moveTo>
                  <a:pt x="214717" y="100013"/>
                </a:moveTo>
                <a:cubicBezTo>
                  <a:pt x="221294" y="100013"/>
                  <a:pt x="226556" y="102644"/>
                  <a:pt x="231817" y="106590"/>
                </a:cubicBezTo>
                <a:cubicBezTo>
                  <a:pt x="235763" y="111852"/>
                  <a:pt x="238394" y="117113"/>
                  <a:pt x="238394" y="123690"/>
                </a:cubicBezTo>
                <a:cubicBezTo>
                  <a:pt x="238394" y="128951"/>
                  <a:pt x="235763" y="135528"/>
                  <a:pt x="231817" y="139474"/>
                </a:cubicBezTo>
                <a:cubicBezTo>
                  <a:pt x="226556" y="143421"/>
                  <a:pt x="221294" y="146051"/>
                  <a:pt x="214717" y="146051"/>
                </a:cubicBezTo>
                <a:cubicBezTo>
                  <a:pt x="209456" y="146051"/>
                  <a:pt x="202879" y="143421"/>
                  <a:pt x="198933" y="139474"/>
                </a:cubicBezTo>
                <a:cubicBezTo>
                  <a:pt x="194987" y="135528"/>
                  <a:pt x="192356" y="128951"/>
                  <a:pt x="192356" y="123690"/>
                </a:cubicBezTo>
                <a:cubicBezTo>
                  <a:pt x="192356" y="117113"/>
                  <a:pt x="194987" y="111852"/>
                  <a:pt x="198933" y="106590"/>
                </a:cubicBezTo>
                <a:cubicBezTo>
                  <a:pt x="202879" y="102644"/>
                  <a:pt x="209456" y="100013"/>
                  <a:pt x="214717" y="100013"/>
                </a:cubicBezTo>
                <a:close/>
                <a:moveTo>
                  <a:pt x="214581" y="76200"/>
                </a:moveTo>
                <a:cubicBezTo>
                  <a:pt x="202675" y="76200"/>
                  <a:pt x="190768" y="81491"/>
                  <a:pt x="181508" y="89429"/>
                </a:cubicBezTo>
                <a:cubicBezTo>
                  <a:pt x="172248" y="98689"/>
                  <a:pt x="166956" y="110596"/>
                  <a:pt x="166956" y="123825"/>
                </a:cubicBezTo>
                <a:cubicBezTo>
                  <a:pt x="166956" y="135731"/>
                  <a:pt x="172248" y="147638"/>
                  <a:pt x="181508" y="156898"/>
                </a:cubicBezTo>
                <a:cubicBezTo>
                  <a:pt x="190768" y="166159"/>
                  <a:pt x="202675" y="171450"/>
                  <a:pt x="214581" y="171450"/>
                </a:cubicBezTo>
                <a:cubicBezTo>
                  <a:pt x="227810" y="171450"/>
                  <a:pt x="239717" y="166159"/>
                  <a:pt x="248977" y="156898"/>
                </a:cubicBezTo>
                <a:cubicBezTo>
                  <a:pt x="256914" y="147638"/>
                  <a:pt x="262206" y="135731"/>
                  <a:pt x="262206" y="123825"/>
                </a:cubicBezTo>
                <a:cubicBezTo>
                  <a:pt x="262206" y="110596"/>
                  <a:pt x="256914" y="98689"/>
                  <a:pt x="248977" y="89429"/>
                </a:cubicBezTo>
                <a:cubicBezTo>
                  <a:pt x="239717" y="81491"/>
                  <a:pt x="227810" y="76200"/>
                  <a:pt x="214581" y="76200"/>
                </a:cubicBezTo>
                <a:close/>
                <a:moveTo>
                  <a:pt x="229407" y="28575"/>
                </a:moveTo>
                <a:cubicBezTo>
                  <a:pt x="309831" y="108930"/>
                  <a:pt x="309831" y="108930"/>
                  <a:pt x="309831" y="108930"/>
                </a:cubicBezTo>
                <a:cubicBezTo>
                  <a:pt x="297965" y="137910"/>
                  <a:pt x="280826" y="166891"/>
                  <a:pt x="257094" y="191919"/>
                </a:cubicBezTo>
                <a:cubicBezTo>
                  <a:pt x="259731" y="197188"/>
                  <a:pt x="263686" y="205092"/>
                  <a:pt x="266323" y="212996"/>
                </a:cubicBezTo>
                <a:cubicBezTo>
                  <a:pt x="272915" y="227486"/>
                  <a:pt x="272915" y="232755"/>
                  <a:pt x="274233" y="234072"/>
                </a:cubicBezTo>
                <a:cubicBezTo>
                  <a:pt x="274233" y="236707"/>
                  <a:pt x="274233" y="240659"/>
                  <a:pt x="271597" y="243293"/>
                </a:cubicBezTo>
                <a:cubicBezTo>
                  <a:pt x="204357" y="332869"/>
                  <a:pt x="204357" y="332869"/>
                  <a:pt x="204357" y="332869"/>
                </a:cubicBezTo>
                <a:cubicBezTo>
                  <a:pt x="203038" y="336821"/>
                  <a:pt x="199083" y="338138"/>
                  <a:pt x="195128" y="338138"/>
                </a:cubicBezTo>
                <a:cubicBezTo>
                  <a:pt x="193809" y="338138"/>
                  <a:pt x="191172" y="338138"/>
                  <a:pt x="189854" y="336821"/>
                </a:cubicBezTo>
                <a:cubicBezTo>
                  <a:pt x="184580" y="334186"/>
                  <a:pt x="181943" y="327600"/>
                  <a:pt x="184580" y="322331"/>
                </a:cubicBezTo>
                <a:cubicBezTo>
                  <a:pt x="184580" y="321013"/>
                  <a:pt x="197764" y="285447"/>
                  <a:pt x="193809" y="260418"/>
                </a:cubicBezTo>
                <a:cubicBezTo>
                  <a:pt x="192491" y="249880"/>
                  <a:pt x="189854" y="241976"/>
                  <a:pt x="187217" y="235390"/>
                </a:cubicBezTo>
                <a:cubicBezTo>
                  <a:pt x="183261" y="236707"/>
                  <a:pt x="179306" y="236707"/>
                  <a:pt x="175351" y="236707"/>
                </a:cubicBezTo>
                <a:cubicBezTo>
                  <a:pt x="167440" y="260418"/>
                  <a:pt x="167440" y="260418"/>
                  <a:pt x="167440" y="260418"/>
                </a:cubicBezTo>
                <a:cubicBezTo>
                  <a:pt x="166122" y="264370"/>
                  <a:pt x="163485" y="268322"/>
                  <a:pt x="158211" y="269639"/>
                </a:cubicBezTo>
                <a:cubicBezTo>
                  <a:pt x="158211" y="269639"/>
                  <a:pt x="156893" y="269639"/>
                  <a:pt x="155574" y="269639"/>
                </a:cubicBezTo>
                <a:cubicBezTo>
                  <a:pt x="152937" y="269639"/>
                  <a:pt x="148982" y="268322"/>
                  <a:pt x="147664" y="265687"/>
                </a:cubicBezTo>
                <a:cubicBezTo>
                  <a:pt x="145027" y="264370"/>
                  <a:pt x="145027" y="264370"/>
                  <a:pt x="145027" y="264370"/>
                </a:cubicBezTo>
                <a:cubicBezTo>
                  <a:pt x="139753" y="276226"/>
                  <a:pt x="130524" y="290716"/>
                  <a:pt x="116021" y="301254"/>
                </a:cubicBezTo>
                <a:cubicBezTo>
                  <a:pt x="92290" y="318379"/>
                  <a:pt x="46144" y="319696"/>
                  <a:pt x="32960" y="319696"/>
                </a:cubicBezTo>
                <a:cubicBezTo>
                  <a:pt x="30323" y="319696"/>
                  <a:pt x="30323" y="319696"/>
                  <a:pt x="30323" y="319696"/>
                </a:cubicBezTo>
                <a:cubicBezTo>
                  <a:pt x="23731" y="319696"/>
                  <a:pt x="18457" y="314427"/>
                  <a:pt x="18457" y="307841"/>
                </a:cubicBezTo>
                <a:cubicBezTo>
                  <a:pt x="18457" y="302571"/>
                  <a:pt x="17139" y="248563"/>
                  <a:pt x="36915" y="222217"/>
                </a:cubicBezTo>
                <a:cubicBezTo>
                  <a:pt x="47463" y="207727"/>
                  <a:pt x="61966" y="198506"/>
                  <a:pt x="73832" y="193236"/>
                </a:cubicBezTo>
                <a:cubicBezTo>
                  <a:pt x="72513" y="190602"/>
                  <a:pt x="72513" y="190602"/>
                  <a:pt x="72513" y="190602"/>
                </a:cubicBezTo>
                <a:cubicBezTo>
                  <a:pt x="69876" y="187967"/>
                  <a:pt x="68558" y="184015"/>
                  <a:pt x="68558" y="180064"/>
                </a:cubicBezTo>
                <a:cubicBezTo>
                  <a:pt x="69876" y="174794"/>
                  <a:pt x="73832" y="172160"/>
                  <a:pt x="77787" y="170842"/>
                </a:cubicBezTo>
                <a:cubicBezTo>
                  <a:pt x="101519" y="162939"/>
                  <a:pt x="101519" y="162939"/>
                  <a:pt x="101519" y="162939"/>
                </a:cubicBezTo>
                <a:cubicBezTo>
                  <a:pt x="101519" y="158987"/>
                  <a:pt x="102837" y="155035"/>
                  <a:pt x="102837" y="151083"/>
                </a:cubicBezTo>
                <a:cubicBezTo>
                  <a:pt x="96245" y="148449"/>
                  <a:pt x="88334" y="145814"/>
                  <a:pt x="77787" y="144497"/>
                </a:cubicBezTo>
                <a:cubicBezTo>
                  <a:pt x="75150" y="144497"/>
                  <a:pt x="72513" y="143179"/>
                  <a:pt x="69876" y="143179"/>
                </a:cubicBezTo>
                <a:cubicBezTo>
                  <a:pt x="46144" y="143179"/>
                  <a:pt x="15820" y="153718"/>
                  <a:pt x="15820" y="153718"/>
                </a:cubicBezTo>
                <a:cubicBezTo>
                  <a:pt x="10547" y="156352"/>
                  <a:pt x="3955" y="153718"/>
                  <a:pt x="1318" y="148449"/>
                </a:cubicBezTo>
                <a:cubicBezTo>
                  <a:pt x="-1319" y="143179"/>
                  <a:pt x="-1" y="136593"/>
                  <a:pt x="5273" y="133958"/>
                </a:cubicBezTo>
                <a:cubicBezTo>
                  <a:pt x="94926" y="66776"/>
                  <a:pt x="94926" y="66776"/>
                  <a:pt x="94926" y="66776"/>
                </a:cubicBezTo>
                <a:cubicBezTo>
                  <a:pt x="97563" y="64142"/>
                  <a:pt x="101519" y="64142"/>
                  <a:pt x="104155" y="64142"/>
                </a:cubicBezTo>
                <a:cubicBezTo>
                  <a:pt x="105474" y="65459"/>
                  <a:pt x="110748" y="65459"/>
                  <a:pt x="125250" y="72045"/>
                </a:cubicBezTo>
                <a:cubicBezTo>
                  <a:pt x="133161" y="74680"/>
                  <a:pt x="141072" y="78632"/>
                  <a:pt x="146345" y="81266"/>
                </a:cubicBezTo>
                <a:cubicBezTo>
                  <a:pt x="171395" y="57555"/>
                  <a:pt x="200401" y="40430"/>
                  <a:pt x="229407" y="28575"/>
                </a:cubicBezTo>
                <a:close/>
                <a:moveTo>
                  <a:pt x="313616" y="0"/>
                </a:moveTo>
                <a:cubicBezTo>
                  <a:pt x="321529" y="0"/>
                  <a:pt x="328124" y="3944"/>
                  <a:pt x="333399" y="9202"/>
                </a:cubicBezTo>
                <a:cubicBezTo>
                  <a:pt x="338674" y="15776"/>
                  <a:pt x="339993" y="23664"/>
                  <a:pt x="337355" y="30237"/>
                </a:cubicBezTo>
                <a:cubicBezTo>
                  <a:pt x="334718" y="44698"/>
                  <a:pt x="329442" y="64418"/>
                  <a:pt x="321529" y="84138"/>
                </a:cubicBezTo>
                <a:lnTo>
                  <a:pt x="254268" y="17090"/>
                </a:lnTo>
                <a:cubicBezTo>
                  <a:pt x="274051" y="9202"/>
                  <a:pt x="293834" y="3944"/>
                  <a:pt x="308341" y="1314"/>
                </a:cubicBezTo>
                <a:cubicBezTo>
                  <a:pt x="309660" y="0"/>
                  <a:pt x="312297" y="0"/>
                  <a:pt x="313616" y="0"/>
                </a:cubicBezTo>
                <a:close/>
              </a:path>
            </a:pathLst>
          </a:cu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任意多边形: 形状 26"/>
          <p:cNvSpPr/>
          <p:nvPr/>
        </p:nvSpPr>
        <p:spPr>
          <a:xfrm>
            <a:off x="3863766" y="3116885"/>
            <a:ext cx="407090" cy="406446"/>
          </a:xfrm>
          <a:custGeom>
            <a:avLst/>
            <a:gdLst>
              <a:gd name="connsiteX0" fmla="*/ 93088 w 338674"/>
              <a:gd name="connsiteY0" fmla="*/ 211138 h 338138"/>
              <a:gd name="connsiteX1" fmla="*/ 57592 w 338674"/>
              <a:gd name="connsiteY1" fmla="*/ 236117 h 338138"/>
              <a:gd name="connsiteX2" fmla="*/ 43131 w 338674"/>
              <a:gd name="connsiteY2" fmla="*/ 295276 h 338138"/>
              <a:gd name="connsiteX3" fmla="*/ 102290 w 338674"/>
              <a:gd name="connsiteY3" fmla="*/ 280815 h 338138"/>
              <a:gd name="connsiteX4" fmla="*/ 127269 w 338674"/>
              <a:gd name="connsiteY4" fmla="*/ 245319 h 338138"/>
              <a:gd name="connsiteX5" fmla="*/ 93088 w 338674"/>
              <a:gd name="connsiteY5" fmla="*/ 211138 h 338138"/>
              <a:gd name="connsiteX6" fmla="*/ 214717 w 338674"/>
              <a:gd name="connsiteY6" fmla="*/ 100013 h 338138"/>
              <a:gd name="connsiteX7" fmla="*/ 231817 w 338674"/>
              <a:gd name="connsiteY7" fmla="*/ 106590 h 338138"/>
              <a:gd name="connsiteX8" fmla="*/ 238394 w 338674"/>
              <a:gd name="connsiteY8" fmla="*/ 123690 h 338138"/>
              <a:gd name="connsiteX9" fmla="*/ 231817 w 338674"/>
              <a:gd name="connsiteY9" fmla="*/ 139474 h 338138"/>
              <a:gd name="connsiteX10" fmla="*/ 214717 w 338674"/>
              <a:gd name="connsiteY10" fmla="*/ 146051 h 338138"/>
              <a:gd name="connsiteX11" fmla="*/ 198933 w 338674"/>
              <a:gd name="connsiteY11" fmla="*/ 139474 h 338138"/>
              <a:gd name="connsiteX12" fmla="*/ 192356 w 338674"/>
              <a:gd name="connsiteY12" fmla="*/ 123690 h 338138"/>
              <a:gd name="connsiteX13" fmla="*/ 198933 w 338674"/>
              <a:gd name="connsiteY13" fmla="*/ 106590 h 338138"/>
              <a:gd name="connsiteX14" fmla="*/ 214717 w 338674"/>
              <a:gd name="connsiteY14" fmla="*/ 100013 h 338138"/>
              <a:gd name="connsiteX15" fmla="*/ 214581 w 338674"/>
              <a:gd name="connsiteY15" fmla="*/ 76200 h 338138"/>
              <a:gd name="connsiteX16" fmla="*/ 181508 w 338674"/>
              <a:gd name="connsiteY16" fmla="*/ 89429 h 338138"/>
              <a:gd name="connsiteX17" fmla="*/ 166956 w 338674"/>
              <a:gd name="connsiteY17" fmla="*/ 123825 h 338138"/>
              <a:gd name="connsiteX18" fmla="*/ 181508 w 338674"/>
              <a:gd name="connsiteY18" fmla="*/ 156898 h 338138"/>
              <a:gd name="connsiteX19" fmla="*/ 214581 w 338674"/>
              <a:gd name="connsiteY19" fmla="*/ 171450 h 338138"/>
              <a:gd name="connsiteX20" fmla="*/ 248977 w 338674"/>
              <a:gd name="connsiteY20" fmla="*/ 156898 h 338138"/>
              <a:gd name="connsiteX21" fmla="*/ 262206 w 338674"/>
              <a:gd name="connsiteY21" fmla="*/ 123825 h 338138"/>
              <a:gd name="connsiteX22" fmla="*/ 248977 w 338674"/>
              <a:gd name="connsiteY22" fmla="*/ 89429 h 338138"/>
              <a:gd name="connsiteX23" fmla="*/ 214581 w 338674"/>
              <a:gd name="connsiteY23" fmla="*/ 76200 h 338138"/>
              <a:gd name="connsiteX24" fmla="*/ 229407 w 338674"/>
              <a:gd name="connsiteY24" fmla="*/ 28575 h 338138"/>
              <a:gd name="connsiteX25" fmla="*/ 309831 w 338674"/>
              <a:gd name="connsiteY25" fmla="*/ 108930 h 338138"/>
              <a:gd name="connsiteX26" fmla="*/ 257094 w 338674"/>
              <a:gd name="connsiteY26" fmla="*/ 191919 h 338138"/>
              <a:gd name="connsiteX27" fmla="*/ 266323 w 338674"/>
              <a:gd name="connsiteY27" fmla="*/ 212996 h 338138"/>
              <a:gd name="connsiteX28" fmla="*/ 274233 w 338674"/>
              <a:gd name="connsiteY28" fmla="*/ 234072 h 338138"/>
              <a:gd name="connsiteX29" fmla="*/ 271597 w 338674"/>
              <a:gd name="connsiteY29" fmla="*/ 243293 h 338138"/>
              <a:gd name="connsiteX30" fmla="*/ 204357 w 338674"/>
              <a:gd name="connsiteY30" fmla="*/ 332869 h 338138"/>
              <a:gd name="connsiteX31" fmla="*/ 195128 w 338674"/>
              <a:gd name="connsiteY31" fmla="*/ 338138 h 338138"/>
              <a:gd name="connsiteX32" fmla="*/ 189854 w 338674"/>
              <a:gd name="connsiteY32" fmla="*/ 336821 h 338138"/>
              <a:gd name="connsiteX33" fmla="*/ 184580 w 338674"/>
              <a:gd name="connsiteY33" fmla="*/ 322331 h 338138"/>
              <a:gd name="connsiteX34" fmla="*/ 193809 w 338674"/>
              <a:gd name="connsiteY34" fmla="*/ 260418 h 338138"/>
              <a:gd name="connsiteX35" fmla="*/ 187217 w 338674"/>
              <a:gd name="connsiteY35" fmla="*/ 235390 h 338138"/>
              <a:gd name="connsiteX36" fmla="*/ 175351 w 338674"/>
              <a:gd name="connsiteY36" fmla="*/ 236707 h 338138"/>
              <a:gd name="connsiteX37" fmla="*/ 167440 w 338674"/>
              <a:gd name="connsiteY37" fmla="*/ 260418 h 338138"/>
              <a:gd name="connsiteX38" fmla="*/ 158211 w 338674"/>
              <a:gd name="connsiteY38" fmla="*/ 269639 h 338138"/>
              <a:gd name="connsiteX39" fmla="*/ 155574 w 338674"/>
              <a:gd name="connsiteY39" fmla="*/ 269639 h 338138"/>
              <a:gd name="connsiteX40" fmla="*/ 147664 w 338674"/>
              <a:gd name="connsiteY40" fmla="*/ 265687 h 338138"/>
              <a:gd name="connsiteX41" fmla="*/ 145027 w 338674"/>
              <a:gd name="connsiteY41" fmla="*/ 264370 h 338138"/>
              <a:gd name="connsiteX42" fmla="*/ 116021 w 338674"/>
              <a:gd name="connsiteY42" fmla="*/ 301254 h 338138"/>
              <a:gd name="connsiteX43" fmla="*/ 32960 w 338674"/>
              <a:gd name="connsiteY43" fmla="*/ 319696 h 338138"/>
              <a:gd name="connsiteX44" fmla="*/ 30323 w 338674"/>
              <a:gd name="connsiteY44" fmla="*/ 319696 h 338138"/>
              <a:gd name="connsiteX45" fmla="*/ 18457 w 338674"/>
              <a:gd name="connsiteY45" fmla="*/ 307841 h 338138"/>
              <a:gd name="connsiteX46" fmla="*/ 36915 w 338674"/>
              <a:gd name="connsiteY46" fmla="*/ 222217 h 338138"/>
              <a:gd name="connsiteX47" fmla="*/ 73832 w 338674"/>
              <a:gd name="connsiteY47" fmla="*/ 193236 h 338138"/>
              <a:gd name="connsiteX48" fmla="*/ 72513 w 338674"/>
              <a:gd name="connsiteY48" fmla="*/ 190602 h 338138"/>
              <a:gd name="connsiteX49" fmla="*/ 68558 w 338674"/>
              <a:gd name="connsiteY49" fmla="*/ 180064 h 338138"/>
              <a:gd name="connsiteX50" fmla="*/ 77787 w 338674"/>
              <a:gd name="connsiteY50" fmla="*/ 170842 h 338138"/>
              <a:gd name="connsiteX51" fmla="*/ 101519 w 338674"/>
              <a:gd name="connsiteY51" fmla="*/ 162939 h 338138"/>
              <a:gd name="connsiteX52" fmla="*/ 102837 w 338674"/>
              <a:gd name="connsiteY52" fmla="*/ 151083 h 338138"/>
              <a:gd name="connsiteX53" fmla="*/ 77787 w 338674"/>
              <a:gd name="connsiteY53" fmla="*/ 144497 h 338138"/>
              <a:gd name="connsiteX54" fmla="*/ 69876 w 338674"/>
              <a:gd name="connsiteY54" fmla="*/ 143179 h 338138"/>
              <a:gd name="connsiteX55" fmla="*/ 15820 w 338674"/>
              <a:gd name="connsiteY55" fmla="*/ 153718 h 338138"/>
              <a:gd name="connsiteX56" fmla="*/ 1318 w 338674"/>
              <a:gd name="connsiteY56" fmla="*/ 148449 h 338138"/>
              <a:gd name="connsiteX57" fmla="*/ 5273 w 338674"/>
              <a:gd name="connsiteY57" fmla="*/ 133958 h 338138"/>
              <a:gd name="connsiteX58" fmla="*/ 94926 w 338674"/>
              <a:gd name="connsiteY58" fmla="*/ 66776 h 338138"/>
              <a:gd name="connsiteX59" fmla="*/ 104155 w 338674"/>
              <a:gd name="connsiteY59" fmla="*/ 64142 h 338138"/>
              <a:gd name="connsiteX60" fmla="*/ 125250 w 338674"/>
              <a:gd name="connsiteY60" fmla="*/ 72045 h 338138"/>
              <a:gd name="connsiteX61" fmla="*/ 146345 w 338674"/>
              <a:gd name="connsiteY61" fmla="*/ 81266 h 338138"/>
              <a:gd name="connsiteX62" fmla="*/ 229407 w 338674"/>
              <a:gd name="connsiteY62" fmla="*/ 28575 h 338138"/>
              <a:gd name="connsiteX63" fmla="*/ 313616 w 338674"/>
              <a:gd name="connsiteY63" fmla="*/ 0 h 338138"/>
              <a:gd name="connsiteX64" fmla="*/ 333399 w 338674"/>
              <a:gd name="connsiteY64" fmla="*/ 9202 h 338138"/>
              <a:gd name="connsiteX65" fmla="*/ 337355 w 338674"/>
              <a:gd name="connsiteY65" fmla="*/ 30237 h 338138"/>
              <a:gd name="connsiteX66" fmla="*/ 321529 w 338674"/>
              <a:gd name="connsiteY66" fmla="*/ 84138 h 338138"/>
              <a:gd name="connsiteX67" fmla="*/ 254268 w 338674"/>
              <a:gd name="connsiteY67" fmla="*/ 17090 h 338138"/>
              <a:gd name="connsiteX68" fmla="*/ 308341 w 338674"/>
              <a:gd name="connsiteY68" fmla="*/ 1314 h 338138"/>
              <a:gd name="connsiteX69" fmla="*/ 313616 w 338674"/>
              <a:gd name="connsiteY6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8674" h="338138">
                <a:moveTo>
                  <a:pt x="93088" y="211138"/>
                </a:moveTo>
                <a:cubicBezTo>
                  <a:pt x="83885" y="213768"/>
                  <a:pt x="68109" y="221655"/>
                  <a:pt x="57592" y="236117"/>
                </a:cubicBezTo>
                <a:cubicBezTo>
                  <a:pt x="47075" y="249263"/>
                  <a:pt x="44446" y="276871"/>
                  <a:pt x="43131" y="295276"/>
                </a:cubicBezTo>
                <a:cubicBezTo>
                  <a:pt x="65480" y="293962"/>
                  <a:pt x="90458" y="290018"/>
                  <a:pt x="102290" y="280815"/>
                </a:cubicBezTo>
                <a:cubicBezTo>
                  <a:pt x="116752" y="270298"/>
                  <a:pt x="124640" y="254522"/>
                  <a:pt x="127269" y="245319"/>
                </a:cubicBezTo>
                <a:cubicBezTo>
                  <a:pt x="93088" y="211138"/>
                  <a:pt x="93088" y="211138"/>
                  <a:pt x="93088" y="211138"/>
                </a:cubicBezTo>
                <a:close/>
                <a:moveTo>
                  <a:pt x="214717" y="100013"/>
                </a:moveTo>
                <a:cubicBezTo>
                  <a:pt x="221294" y="100013"/>
                  <a:pt x="226556" y="102644"/>
                  <a:pt x="231817" y="106590"/>
                </a:cubicBezTo>
                <a:cubicBezTo>
                  <a:pt x="235763" y="111852"/>
                  <a:pt x="238394" y="117113"/>
                  <a:pt x="238394" y="123690"/>
                </a:cubicBezTo>
                <a:cubicBezTo>
                  <a:pt x="238394" y="128951"/>
                  <a:pt x="235763" y="135528"/>
                  <a:pt x="231817" y="139474"/>
                </a:cubicBezTo>
                <a:cubicBezTo>
                  <a:pt x="226556" y="143421"/>
                  <a:pt x="221294" y="146051"/>
                  <a:pt x="214717" y="146051"/>
                </a:cubicBezTo>
                <a:cubicBezTo>
                  <a:pt x="209456" y="146051"/>
                  <a:pt x="202879" y="143421"/>
                  <a:pt x="198933" y="139474"/>
                </a:cubicBezTo>
                <a:cubicBezTo>
                  <a:pt x="194987" y="135528"/>
                  <a:pt x="192356" y="128951"/>
                  <a:pt x="192356" y="123690"/>
                </a:cubicBezTo>
                <a:cubicBezTo>
                  <a:pt x="192356" y="117113"/>
                  <a:pt x="194987" y="111852"/>
                  <a:pt x="198933" y="106590"/>
                </a:cubicBezTo>
                <a:cubicBezTo>
                  <a:pt x="202879" y="102644"/>
                  <a:pt x="209456" y="100013"/>
                  <a:pt x="214717" y="100013"/>
                </a:cubicBezTo>
                <a:close/>
                <a:moveTo>
                  <a:pt x="214581" y="76200"/>
                </a:moveTo>
                <a:cubicBezTo>
                  <a:pt x="202675" y="76200"/>
                  <a:pt x="190768" y="81491"/>
                  <a:pt x="181508" y="89429"/>
                </a:cubicBezTo>
                <a:cubicBezTo>
                  <a:pt x="172248" y="98689"/>
                  <a:pt x="166956" y="110596"/>
                  <a:pt x="166956" y="123825"/>
                </a:cubicBezTo>
                <a:cubicBezTo>
                  <a:pt x="166956" y="135731"/>
                  <a:pt x="172248" y="147638"/>
                  <a:pt x="181508" y="156898"/>
                </a:cubicBezTo>
                <a:cubicBezTo>
                  <a:pt x="190768" y="166159"/>
                  <a:pt x="202675" y="171450"/>
                  <a:pt x="214581" y="171450"/>
                </a:cubicBezTo>
                <a:cubicBezTo>
                  <a:pt x="227810" y="171450"/>
                  <a:pt x="239717" y="166159"/>
                  <a:pt x="248977" y="156898"/>
                </a:cubicBezTo>
                <a:cubicBezTo>
                  <a:pt x="256914" y="147638"/>
                  <a:pt x="262206" y="135731"/>
                  <a:pt x="262206" y="123825"/>
                </a:cubicBezTo>
                <a:cubicBezTo>
                  <a:pt x="262206" y="110596"/>
                  <a:pt x="256914" y="98689"/>
                  <a:pt x="248977" y="89429"/>
                </a:cubicBezTo>
                <a:cubicBezTo>
                  <a:pt x="239717" y="81491"/>
                  <a:pt x="227810" y="76200"/>
                  <a:pt x="214581" y="76200"/>
                </a:cubicBezTo>
                <a:close/>
                <a:moveTo>
                  <a:pt x="229407" y="28575"/>
                </a:moveTo>
                <a:cubicBezTo>
                  <a:pt x="309831" y="108930"/>
                  <a:pt x="309831" y="108930"/>
                  <a:pt x="309831" y="108930"/>
                </a:cubicBezTo>
                <a:cubicBezTo>
                  <a:pt x="297965" y="137910"/>
                  <a:pt x="280826" y="166891"/>
                  <a:pt x="257094" y="191919"/>
                </a:cubicBezTo>
                <a:cubicBezTo>
                  <a:pt x="259731" y="197188"/>
                  <a:pt x="263686" y="205092"/>
                  <a:pt x="266323" y="212996"/>
                </a:cubicBezTo>
                <a:cubicBezTo>
                  <a:pt x="272915" y="227486"/>
                  <a:pt x="272915" y="232755"/>
                  <a:pt x="274233" y="234072"/>
                </a:cubicBezTo>
                <a:cubicBezTo>
                  <a:pt x="274233" y="236707"/>
                  <a:pt x="274233" y="240659"/>
                  <a:pt x="271597" y="243293"/>
                </a:cubicBezTo>
                <a:cubicBezTo>
                  <a:pt x="204357" y="332869"/>
                  <a:pt x="204357" y="332869"/>
                  <a:pt x="204357" y="332869"/>
                </a:cubicBezTo>
                <a:cubicBezTo>
                  <a:pt x="203038" y="336821"/>
                  <a:pt x="199083" y="338138"/>
                  <a:pt x="195128" y="338138"/>
                </a:cubicBezTo>
                <a:cubicBezTo>
                  <a:pt x="193809" y="338138"/>
                  <a:pt x="191172" y="338138"/>
                  <a:pt x="189854" y="336821"/>
                </a:cubicBezTo>
                <a:cubicBezTo>
                  <a:pt x="184580" y="334186"/>
                  <a:pt x="181943" y="327600"/>
                  <a:pt x="184580" y="322331"/>
                </a:cubicBezTo>
                <a:cubicBezTo>
                  <a:pt x="184580" y="321013"/>
                  <a:pt x="197764" y="285447"/>
                  <a:pt x="193809" y="260418"/>
                </a:cubicBezTo>
                <a:cubicBezTo>
                  <a:pt x="192491" y="249880"/>
                  <a:pt x="189854" y="241976"/>
                  <a:pt x="187217" y="235390"/>
                </a:cubicBezTo>
                <a:cubicBezTo>
                  <a:pt x="183261" y="236707"/>
                  <a:pt x="179306" y="236707"/>
                  <a:pt x="175351" y="236707"/>
                </a:cubicBezTo>
                <a:cubicBezTo>
                  <a:pt x="167440" y="260418"/>
                  <a:pt x="167440" y="260418"/>
                  <a:pt x="167440" y="260418"/>
                </a:cubicBezTo>
                <a:cubicBezTo>
                  <a:pt x="166122" y="264370"/>
                  <a:pt x="163485" y="268322"/>
                  <a:pt x="158211" y="269639"/>
                </a:cubicBezTo>
                <a:cubicBezTo>
                  <a:pt x="158211" y="269639"/>
                  <a:pt x="156893" y="269639"/>
                  <a:pt x="155574" y="269639"/>
                </a:cubicBezTo>
                <a:cubicBezTo>
                  <a:pt x="152937" y="269639"/>
                  <a:pt x="148982" y="268322"/>
                  <a:pt x="147664" y="265687"/>
                </a:cubicBezTo>
                <a:cubicBezTo>
                  <a:pt x="145027" y="264370"/>
                  <a:pt x="145027" y="264370"/>
                  <a:pt x="145027" y="264370"/>
                </a:cubicBezTo>
                <a:cubicBezTo>
                  <a:pt x="139753" y="276226"/>
                  <a:pt x="130524" y="290716"/>
                  <a:pt x="116021" y="301254"/>
                </a:cubicBezTo>
                <a:cubicBezTo>
                  <a:pt x="92290" y="318379"/>
                  <a:pt x="46144" y="319696"/>
                  <a:pt x="32960" y="319696"/>
                </a:cubicBezTo>
                <a:cubicBezTo>
                  <a:pt x="30323" y="319696"/>
                  <a:pt x="30323" y="319696"/>
                  <a:pt x="30323" y="319696"/>
                </a:cubicBezTo>
                <a:cubicBezTo>
                  <a:pt x="23731" y="319696"/>
                  <a:pt x="18457" y="314427"/>
                  <a:pt x="18457" y="307841"/>
                </a:cubicBezTo>
                <a:cubicBezTo>
                  <a:pt x="18457" y="302571"/>
                  <a:pt x="17139" y="248563"/>
                  <a:pt x="36915" y="222217"/>
                </a:cubicBezTo>
                <a:cubicBezTo>
                  <a:pt x="47463" y="207727"/>
                  <a:pt x="61966" y="198506"/>
                  <a:pt x="73832" y="193236"/>
                </a:cubicBezTo>
                <a:cubicBezTo>
                  <a:pt x="72513" y="190602"/>
                  <a:pt x="72513" y="190602"/>
                  <a:pt x="72513" y="190602"/>
                </a:cubicBezTo>
                <a:cubicBezTo>
                  <a:pt x="69876" y="187967"/>
                  <a:pt x="68558" y="184015"/>
                  <a:pt x="68558" y="180064"/>
                </a:cubicBezTo>
                <a:cubicBezTo>
                  <a:pt x="69876" y="174794"/>
                  <a:pt x="73832" y="172160"/>
                  <a:pt x="77787" y="170842"/>
                </a:cubicBezTo>
                <a:cubicBezTo>
                  <a:pt x="101519" y="162939"/>
                  <a:pt x="101519" y="162939"/>
                  <a:pt x="101519" y="162939"/>
                </a:cubicBezTo>
                <a:cubicBezTo>
                  <a:pt x="101519" y="158987"/>
                  <a:pt x="102837" y="155035"/>
                  <a:pt x="102837" y="151083"/>
                </a:cubicBezTo>
                <a:cubicBezTo>
                  <a:pt x="96245" y="148449"/>
                  <a:pt x="88334" y="145814"/>
                  <a:pt x="77787" y="144497"/>
                </a:cubicBezTo>
                <a:cubicBezTo>
                  <a:pt x="75150" y="144497"/>
                  <a:pt x="72513" y="143179"/>
                  <a:pt x="69876" y="143179"/>
                </a:cubicBezTo>
                <a:cubicBezTo>
                  <a:pt x="46144" y="143179"/>
                  <a:pt x="15820" y="153718"/>
                  <a:pt x="15820" y="153718"/>
                </a:cubicBezTo>
                <a:cubicBezTo>
                  <a:pt x="10547" y="156352"/>
                  <a:pt x="3955" y="153718"/>
                  <a:pt x="1318" y="148449"/>
                </a:cubicBezTo>
                <a:cubicBezTo>
                  <a:pt x="-1319" y="143179"/>
                  <a:pt x="-1" y="136593"/>
                  <a:pt x="5273" y="133958"/>
                </a:cubicBezTo>
                <a:cubicBezTo>
                  <a:pt x="94926" y="66776"/>
                  <a:pt x="94926" y="66776"/>
                  <a:pt x="94926" y="66776"/>
                </a:cubicBezTo>
                <a:cubicBezTo>
                  <a:pt x="97563" y="64142"/>
                  <a:pt x="101519" y="64142"/>
                  <a:pt x="104155" y="64142"/>
                </a:cubicBezTo>
                <a:cubicBezTo>
                  <a:pt x="105474" y="65459"/>
                  <a:pt x="110748" y="65459"/>
                  <a:pt x="125250" y="72045"/>
                </a:cubicBezTo>
                <a:cubicBezTo>
                  <a:pt x="133161" y="74680"/>
                  <a:pt x="141072" y="78632"/>
                  <a:pt x="146345" y="81266"/>
                </a:cubicBezTo>
                <a:cubicBezTo>
                  <a:pt x="171395" y="57555"/>
                  <a:pt x="200401" y="40430"/>
                  <a:pt x="229407" y="28575"/>
                </a:cubicBezTo>
                <a:close/>
                <a:moveTo>
                  <a:pt x="313616" y="0"/>
                </a:moveTo>
                <a:cubicBezTo>
                  <a:pt x="321529" y="0"/>
                  <a:pt x="328124" y="3944"/>
                  <a:pt x="333399" y="9202"/>
                </a:cubicBezTo>
                <a:cubicBezTo>
                  <a:pt x="338674" y="15776"/>
                  <a:pt x="339993" y="23664"/>
                  <a:pt x="337355" y="30237"/>
                </a:cubicBezTo>
                <a:cubicBezTo>
                  <a:pt x="334718" y="44698"/>
                  <a:pt x="329442" y="64418"/>
                  <a:pt x="321529" y="84138"/>
                </a:cubicBezTo>
                <a:lnTo>
                  <a:pt x="254268" y="17090"/>
                </a:lnTo>
                <a:cubicBezTo>
                  <a:pt x="274051" y="9202"/>
                  <a:pt x="293834" y="3944"/>
                  <a:pt x="308341" y="1314"/>
                </a:cubicBezTo>
                <a:cubicBezTo>
                  <a:pt x="309660" y="0"/>
                  <a:pt x="312297" y="0"/>
                  <a:pt x="313616" y="0"/>
                </a:cubicBezTo>
                <a:close/>
              </a:path>
            </a:pathLst>
          </a:cu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8" name="任意多边形: 形状 27"/>
          <p:cNvSpPr/>
          <p:nvPr/>
        </p:nvSpPr>
        <p:spPr>
          <a:xfrm>
            <a:off x="5577451" y="5454443"/>
            <a:ext cx="407090" cy="406446"/>
          </a:xfrm>
          <a:custGeom>
            <a:avLst/>
            <a:gdLst>
              <a:gd name="connsiteX0" fmla="*/ 93088 w 338674"/>
              <a:gd name="connsiteY0" fmla="*/ 211138 h 338138"/>
              <a:gd name="connsiteX1" fmla="*/ 57592 w 338674"/>
              <a:gd name="connsiteY1" fmla="*/ 236117 h 338138"/>
              <a:gd name="connsiteX2" fmla="*/ 43131 w 338674"/>
              <a:gd name="connsiteY2" fmla="*/ 295276 h 338138"/>
              <a:gd name="connsiteX3" fmla="*/ 102290 w 338674"/>
              <a:gd name="connsiteY3" fmla="*/ 280815 h 338138"/>
              <a:gd name="connsiteX4" fmla="*/ 127269 w 338674"/>
              <a:gd name="connsiteY4" fmla="*/ 245319 h 338138"/>
              <a:gd name="connsiteX5" fmla="*/ 93088 w 338674"/>
              <a:gd name="connsiteY5" fmla="*/ 211138 h 338138"/>
              <a:gd name="connsiteX6" fmla="*/ 214717 w 338674"/>
              <a:gd name="connsiteY6" fmla="*/ 100013 h 338138"/>
              <a:gd name="connsiteX7" fmla="*/ 231817 w 338674"/>
              <a:gd name="connsiteY7" fmla="*/ 106590 h 338138"/>
              <a:gd name="connsiteX8" fmla="*/ 238394 w 338674"/>
              <a:gd name="connsiteY8" fmla="*/ 123690 h 338138"/>
              <a:gd name="connsiteX9" fmla="*/ 231817 w 338674"/>
              <a:gd name="connsiteY9" fmla="*/ 139474 h 338138"/>
              <a:gd name="connsiteX10" fmla="*/ 214717 w 338674"/>
              <a:gd name="connsiteY10" fmla="*/ 146051 h 338138"/>
              <a:gd name="connsiteX11" fmla="*/ 198933 w 338674"/>
              <a:gd name="connsiteY11" fmla="*/ 139474 h 338138"/>
              <a:gd name="connsiteX12" fmla="*/ 192356 w 338674"/>
              <a:gd name="connsiteY12" fmla="*/ 123690 h 338138"/>
              <a:gd name="connsiteX13" fmla="*/ 198933 w 338674"/>
              <a:gd name="connsiteY13" fmla="*/ 106590 h 338138"/>
              <a:gd name="connsiteX14" fmla="*/ 214717 w 338674"/>
              <a:gd name="connsiteY14" fmla="*/ 100013 h 338138"/>
              <a:gd name="connsiteX15" fmla="*/ 214581 w 338674"/>
              <a:gd name="connsiteY15" fmla="*/ 76200 h 338138"/>
              <a:gd name="connsiteX16" fmla="*/ 181508 w 338674"/>
              <a:gd name="connsiteY16" fmla="*/ 89429 h 338138"/>
              <a:gd name="connsiteX17" fmla="*/ 166956 w 338674"/>
              <a:gd name="connsiteY17" fmla="*/ 123825 h 338138"/>
              <a:gd name="connsiteX18" fmla="*/ 181508 w 338674"/>
              <a:gd name="connsiteY18" fmla="*/ 156898 h 338138"/>
              <a:gd name="connsiteX19" fmla="*/ 214581 w 338674"/>
              <a:gd name="connsiteY19" fmla="*/ 171450 h 338138"/>
              <a:gd name="connsiteX20" fmla="*/ 248977 w 338674"/>
              <a:gd name="connsiteY20" fmla="*/ 156898 h 338138"/>
              <a:gd name="connsiteX21" fmla="*/ 262206 w 338674"/>
              <a:gd name="connsiteY21" fmla="*/ 123825 h 338138"/>
              <a:gd name="connsiteX22" fmla="*/ 248977 w 338674"/>
              <a:gd name="connsiteY22" fmla="*/ 89429 h 338138"/>
              <a:gd name="connsiteX23" fmla="*/ 214581 w 338674"/>
              <a:gd name="connsiteY23" fmla="*/ 76200 h 338138"/>
              <a:gd name="connsiteX24" fmla="*/ 229407 w 338674"/>
              <a:gd name="connsiteY24" fmla="*/ 28575 h 338138"/>
              <a:gd name="connsiteX25" fmla="*/ 309831 w 338674"/>
              <a:gd name="connsiteY25" fmla="*/ 108930 h 338138"/>
              <a:gd name="connsiteX26" fmla="*/ 257094 w 338674"/>
              <a:gd name="connsiteY26" fmla="*/ 191919 h 338138"/>
              <a:gd name="connsiteX27" fmla="*/ 266323 w 338674"/>
              <a:gd name="connsiteY27" fmla="*/ 212996 h 338138"/>
              <a:gd name="connsiteX28" fmla="*/ 274233 w 338674"/>
              <a:gd name="connsiteY28" fmla="*/ 234072 h 338138"/>
              <a:gd name="connsiteX29" fmla="*/ 271597 w 338674"/>
              <a:gd name="connsiteY29" fmla="*/ 243293 h 338138"/>
              <a:gd name="connsiteX30" fmla="*/ 204357 w 338674"/>
              <a:gd name="connsiteY30" fmla="*/ 332869 h 338138"/>
              <a:gd name="connsiteX31" fmla="*/ 195128 w 338674"/>
              <a:gd name="connsiteY31" fmla="*/ 338138 h 338138"/>
              <a:gd name="connsiteX32" fmla="*/ 189854 w 338674"/>
              <a:gd name="connsiteY32" fmla="*/ 336821 h 338138"/>
              <a:gd name="connsiteX33" fmla="*/ 184580 w 338674"/>
              <a:gd name="connsiteY33" fmla="*/ 322331 h 338138"/>
              <a:gd name="connsiteX34" fmla="*/ 193809 w 338674"/>
              <a:gd name="connsiteY34" fmla="*/ 260418 h 338138"/>
              <a:gd name="connsiteX35" fmla="*/ 187217 w 338674"/>
              <a:gd name="connsiteY35" fmla="*/ 235390 h 338138"/>
              <a:gd name="connsiteX36" fmla="*/ 175351 w 338674"/>
              <a:gd name="connsiteY36" fmla="*/ 236707 h 338138"/>
              <a:gd name="connsiteX37" fmla="*/ 167440 w 338674"/>
              <a:gd name="connsiteY37" fmla="*/ 260418 h 338138"/>
              <a:gd name="connsiteX38" fmla="*/ 158211 w 338674"/>
              <a:gd name="connsiteY38" fmla="*/ 269639 h 338138"/>
              <a:gd name="connsiteX39" fmla="*/ 155574 w 338674"/>
              <a:gd name="connsiteY39" fmla="*/ 269639 h 338138"/>
              <a:gd name="connsiteX40" fmla="*/ 147664 w 338674"/>
              <a:gd name="connsiteY40" fmla="*/ 265687 h 338138"/>
              <a:gd name="connsiteX41" fmla="*/ 145027 w 338674"/>
              <a:gd name="connsiteY41" fmla="*/ 264370 h 338138"/>
              <a:gd name="connsiteX42" fmla="*/ 116021 w 338674"/>
              <a:gd name="connsiteY42" fmla="*/ 301254 h 338138"/>
              <a:gd name="connsiteX43" fmla="*/ 32960 w 338674"/>
              <a:gd name="connsiteY43" fmla="*/ 319696 h 338138"/>
              <a:gd name="connsiteX44" fmla="*/ 30323 w 338674"/>
              <a:gd name="connsiteY44" fmla="*/ 319696 h 338138"/>
              <a:gd name="connsiteX45" fmla="*/ 18457 w 338674"/>
              <a:gd name="connsiteY45" fmla="*/ 307841 h 338138"/>
              <a:gd name="connsiteX46" fmla="*/ 36915 w 338674"/>
              <a:gd name="connsiteY46" fmla="*/ 222217 h 338138"/>
              <a:gd name="connsiteX47" fmla="*/ 73832 w 338674"/>
              <a:gd name="connsiteY47" fmla="*/ 193236 h 338138"/>
              <a:gd name="connsiteX48" fmla="*/ 72513 w 338674"/>
              <a:gd name="connsiteY48" fmla="*/ 190602 h 338138"/>
              <a:gd name="connsiteX49" fmla="*/ 68558 w 338674"/>
              <a:gd name="connsiteY49" fmla="*/ 180064 h 338138"/>
              <a:gd name="connsiteX50" fmla="*/ 77787 w 338674"/>
              <a:gd name="connsiteY50" fmla="*/ 170842 h 338138"/>
              <a:gd name="connsiteX51" fmla="*/ 101519 w 338674"/>
              <a:gd name="connsiteY51" fmla="*/ 162939 h 338138"/>
              <a:gd name="connsiteX52" fmla="*/ 102837 w 338674"/>
              <a:gd name="connsiteY52" fmla="*/ 151083 h 338138"/>
              <a:gd name="connsiteX53" fmla="*/ 77787 w 338674"/>
              <a:gd name="connsiteY53" fmla="*/ 144497 h 338138"/>
              <a:gd name="connsiteX54" fmla="*/ 69876 w 338674"/>
              <a:gd name="connsiteY54" fmla="*/ 143179 h 338138"/>
              <a:gd name="connsiteX55" fmla="*/ 15820 w 338674"/>
              <a:gd name="connsiteY55" fmla="*/ 153718 h 338138"/>
              <a:gd name="connsiteX56" fmla="*/ 1318 w 338674"/>
              <a:gd name="connsiteY56" fmla="*/ 148449 h 338138"/>
              <a:gd name="connsiteX57" fmla="*/ 5273 w 338674"/>
              <a:gd name="connsiteY57" fmla="*/ 133958 h 338138"/>
              <a:gd name="connsiteX58" fmla="*/ 94926 w 338674"/>
              <a:gd name="connsiteY58" fmla="*/ 66776 h 338138"/>
              <a:gd name="connsiteX59" fmla="*/ 104155 w 338674"/>
              <a:gd name="connsiteY59" fmla="*/ 64142 h 338138"/>
              <a:gd name="connsiteX60" fmla="*/ 125250 w 338674"/>
              <a:gd name="connsiteY60" fmla="*/ 72045 h 338138"/>
              <a:gd name="connsiteX61" fmla="*/ 146345 w 338674"/>
              <a:gd name="connsiteY61" fmla="*/ 81266 h 338138"/>
              <a:gd name="connsiteX62" fmla="*/ 229407 w 338674"/>
              <a:gd name="connsiteY62" fmla="*/ 28575 h 338138"/>
              <a:gd name="connsiteX63" fmla="*/ 313616 w 338674"/>
              <a:gd name="connsiteY63" fmla="*/ 0 h 338138"/>
              <a:gd name="connsiteX64" fmla="*/ 333399 w 338674"/>
              <a:gd name="connsiteY64" fmla="*/ 9202 h 338138"/>
              <a:gd name="connsiteX65" fmla="*/ 337355 w 338674"/>
              <a:gd name="connsiteY65" fmla="*/ 30237 h 338138"/>
              <a:gd name="connsiteX66" fmla="*/ 321529 w 338674"/>
              <a:gd name="connsiteY66" fmla="*/ 84138 h 338138"/>
              <a:gd name="connsiteX67" fmla="*/ 254268 w 338674"/>
              <a:gd name="connsiteY67" fmla="*/ 17090 h 338138"/>
              <a:gd name="connsiteX68" fmla="*/ 308341 w 338674"/>
              <a:gd name="connsiteY68" fmla="*/ 1314 h 338138"/>
              <a:gd name="connsiteX69" fmla="*/ 313616 w 338674"/>
              <a:gd name="connsiteY6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8674" h="338138">
                <a:moveTo>
                  <a:pt x="93088" y="211138"/>
                </a:moveTo>
                <a:cubicBezTo>
                  <a:pt x="83885" y="213768"/>
                  <a:pt x="68109" y="221655"/>
                  <a:pt x="57592" y="236117"/>
                </a:cubicBezTo>
                <a:cubicBezTo>
                  <a:pt x="47075" y="249263"/>
                  <a:pt x="44446" y="276871"/>
                  <a:pt x="43131" y="295276"/>
                </a:cubicBezTo>
                <a:cubicBezTo>
                  <a:pt x="65480" y="293962"/>
                  <a:pt x="90458" y="290018"/>
                  <a:pt x="102290" y="280815"/>
                </a:cubicBezTo>
                <a:cubicBezTo>
                  <a:pt x="116752" y="270298"/>
                  <a:pt x="124640" y="254522"/>
                  <a:pt x="127269" y="245319"/>
                </a:cubicBezTo>
                <a:cubicBezTo>
                  <a:pt x="93088" y="211138"/>
                  <a:pt x="93088" y="211138"/>
                  <a:pt x="93088" y="211138"/>
                </a:cubicBezTo>
                <a:close/>
                <a:moveTo>
                  <a:pt x="214717" y="100013"/>
                </a:moveTo>
                <a:cubicBezTo>
                  <a:pt x="221294" y="100013"/>
                  <a:pt x="226556" y="102644"/>
                  <a:pt x="231817" y="106590"/>
                </a:cubicBezTo>
                <a:cubicBezTo>
                  <a:pt x="235763" y="111852"/>
                  <a:pt x="238394" y="117113"/>
                  <a:pt x="238394" y="123690"/>
                </a:cubicBezTo>
                <a:cubicBezTo>
                  <a:pt x="238394" y="128951"/>
                  <a:pt x="235763" y="135528"/>
                  <a:pt x="231817" y="139474"/>
                </a:cubicBezTo>
                <a:cubicBezTo>
                  <a:pt x="226556" y="143421"/>
                  <a:pt x="221294" y="146051"/>
                  <a:pt x="214717" y="146051"/>
                </a:cubicBezTo>
                <a:cubicBezTo>
                  <a:pt x="209456" y="146051"/>
                  <a:pt x="202879" y="143421"/>
                  <a:pt x="198933" y="139474"/>
                </a:cubicBezTo>
                <a:cubicBezTo>
                  <a:pt x="194987" y="135528"/>
                  <a:pt x="192356" y="128951"/>
                  <a:pt x="192356" y="123690"/>
                </a:cubicBezTo>
                <a:cubicBezTo>
                  <a:pt x="192356" y="117113"/>
                  <a:pt x="194987" y="111852"/>
                  <a:pt x="198933" y="106590"/>
                </a:cubicBezTo>
                <a:cubicBezTo>
                  <a:pt x="202879" y="102644"/>
                  <a:pt x="209456" y="100013"/>
                  <a:pt x="214717" y="100013"/>
                </a:cubicBezTo>
                <a:close/>
                <a:moveTo>
                  <a:pt x="214581" y="76200"/>
                </a:moveTo>
                <a:cubicBezTo>
                  <a:pt x="202675" y="76200"/>
                  <a:pt x="190768" y="81491"/>
                  <a:pt x="181508" y="89429"/>
                </a:cubicBezTo>
                <a:cubicBezTo>
                  <a:pt x="172248" y="98689"/>
                  <a:pt x="166956" y="110596"/>
                  <a:pt x="166956" y="123825"/>
                </a:cubicBezTo>
                <a:cubicBezTo>
                  <a:pt x="166956" y="135731"/>
                  <a:pt x="172248" y="147638"/>
                  <a:pt x="181508" y="156898"/>
                </a:cubicBezTo>
                <a:cubicBezTo>
                  <a:pt x="190768" y="166159"/>
                  <a:pt x="202675" y="171450"/>
                  <a:pt x="214581" y="171450"/>
                </a:cubicBezTo>
                <a:cubicBezTo>
                  <a:pt x="227810" y="171450"/>
                  <a:pt x="239717" y="166159"/>
                  <a:pt x="248977" y="156898"/>
                </a:cubicBezTo>
                <a:cubicBezTo>
                  <a:pt x="256914" y="147638"/>
                  <a:pt x="262206" y="135731"/>
                  <a:pt x="262206" y="123825"/>
                </a:cubicBezTo>
                <a:cubicBezTo>
                  <a:pt x="262206" y="110596"/>
                  <a:pt x="256914" y="98689"/>
                  <a:pt x="248977" y="89429"/>
                </a:cubicBezTo>
                <a:cubicBezTo>
                  <a:pt x="239717" y="81491"/>
                  <a:pt x="227810" y="76200"/>
                  <a:pt x="214581" y="76200"/>
                </a:cubicBezTo>
                <a:close/>
                <a:moveTo>
                  <a:pt x="229407" y="28575"/>
                </a:moveTo>
                <a:cubicBezTo>
                  <a:pt x="309831" y="108930"/>
                  <a:pt x="309831" y="108930"/>
                  <a:pt x="309831" y="108930"/>
                </a:cubicBezTo>
                <a:cubicBezTo>
                  <a:pt x="297965" y="137910"/>
                  <a:pt x="280826" y="166891"/>
                  <a:pt x="257094" y="191919"/>
                </a:cubicBezTo>
                <a:cubicBezTo>
                  <a:pt x="259731" y="197188"/>
                  <a:pt x="263686" y="205092"/>
                  <a:pt x="266323" y="212996"/>
                </a:cubicBezTo>
                <a:cubicBezTo>
                  <a:pt x="272915" y="227486"/>
                  <a:pt x="272915" y="232755"/>
                  <a:pt x="274233" y="234072"/>
                </a:cubicBezTo>
                <a:cubicBezTo>
                  <a:pt x="274233" y="236707"/>
                  <a:pt x="274233" y="240659"/>
                  <a:pt x="271597" y="243293"/>
                </a:cubicBezTo>
                <a:cubicBezTo>
                  <a:pt x="204357" y="332869"/>
                  <a:pt x="204357" y="332869"/>
                  <a:pt x="204357" y="332869"/>
                </a:cubicBezTo>
                <a:cubicBezTo>
                  <a:pt x="203038" y="336821"/>
                  <a:pt x="199083" y="338138"/>
                  <a:pt x="195128" y="338138"/>
                </a:cubicBezTo>
                <a:cubicBezTo>
                  <a:pt x="193809" y="338138"/>
                  <a:pt x="191172" y="338138"/>
                  <a:pt x="189854" y="336821"/>
                </a:cubicBezTo>
                <a:cubicBezTo>
                  <a:pt x="184580" y="334186"/>
                  <a:pt x="181943" y="327600"/>
                  <a:pt x="184580" y="322331"/>
                </a:cubicBezTo>
                <a:cubicBezTo>
                  <a:pt x="184580" y="321013"/>
                  <a:pt x="197764" y="285447"/>
                  <a:pt x="193809" y="260418"/>
                </a:cubicBezTo>
                <a:cubicBezTo>
                  <a:pt x="192491" y="249880"/>
                  <a:pt x="189854" y="241976"/>
                  <a:pt x="187217" y="235390"/>
                </a:cubicBezTo>
                <a:cubicBezTo>
                  <a:pt x="183261" y="236707"/>
                  <a:pt x="179306" y="236707"/>
                  <a:pt x="175351" y="236707"/>
                </a:cubicBezTo>
                <a:cubicBezTo>
                  <a:pt x="167440" y="260418"/>
                  <a:pt x="167440" y="260418"/>
                  <a:pt x="167440" y="260418"/>
                </a:cubicBezTo>
                <a:cubicBezTo>
                  <a:pt x="166122" y="264370"/>
                  <a:pt x="163485" y="268322"/>
                  <a:pt x="158211" y="269639"/>
                </a:cubicBezTo>
                <a:cubicBezTo>
                  <a:pt x="158211" y="269639"/>
                  <a:pt x="156893" y="269639"/>
                  <a:pt x="155574" y="269639"/>
                </a:cubicBezTo>
                <a:cubicBezTo>
                  <a:pt x="152937" y="269639"/>
                  <a:pt x="148982" y="268322"/>
                  <a:pt x="147664" y="265687"/>
                </a:cubicBezTo>
                <a:cubicBezTo>
                  <a:pt x="145027" y="264370"/>
                  <a:pt x="145027" y="264370"/>
                  <a:pt x="145027" y="264370"/>
                </a:cubicBezTo>
                <a:cubicBezTo>
                  <a:pt x="139753" y="276226"/>
                  <a:pt x="130524" y="290716"/>
                  <a:pt x="116021" y="301254"/>
                </a:cubicBezTo>
                <a:cubicBezTo>
                  <a:pt x="92290" y="318379"/>
                  <a:pt x="46144" y="319696"/>
                  <a:pt x="32960" y="319696"/>
                </a:cubicBezTo>
                <a:cubicBezTo>
                  <a:pt x="30323" y="319696"/>
                  <a:pt x="30323" y="319696"/>
                  <a:pt x="30323" y="319696"/>
                </a:cubicBezTo>
                <a:cubicBezTo>
                  <a:pt x="23731" y="319696"/>
                  <a:pt x="18457" y="314427"/>
                  <a:pt x="18457" y="307841"/>
                </a:cubicBezTo>
                <a:cubicBezTo>
                  <a:pt x="18457" y="302571"/>
                  <a:pt x="17139" y="248563"/>
                  <a:pt x="36915" y="222217"/>
                </a:cubicBezTo>
                <a:cubicBezTo>
                  <a:pt x="47463" y="207727"/>
                  <a:pt x="61966" y="198506"/>
                  <a:pt x="73832" y="193236"/>
                </a:cubicBezTo>
                <a:cubicBezTo>
                  <a:pt x="72513" y="190602"/>
                  <a:pt x="72513" y="190602"/>
                  <a:pt x="72513" y="190602"/>
                </a:cubicBezTo>
                <a:cubicBezTo>
                  <a:pt x="69876" y="187967"/>
                  <a:pt x="68558" y="184015"/>
                  <a:pt x="68558" y="180064"/>
                </a:cubicBezTo>
                <a:cubicBezTo>
                  <a:pt x="69876" y="174794"/>
                  <a:pt x="73832" y="172160"/>
                  <a:pt x="77787" y="170842"/>
                </a:cubicBezTo>
                <a:cubicBezTo>
                  <a:pt x="101519" y="162939"/>
                  <a:pt x="101519" y="162939"/>
                  <a:pt x="101519" y="162939"/>
                </a:cubicBezTo>
                <a:cubicBezTo>
                  <a:pt x="101519" y="158987"/>
                  <a:pt x="102837" y="155035"/>
                  <a:pt x="102837" y="151083"/>
                </a:cubicBezTo>
                <a:cubicBezTo>
                  <a:pt x="96245" y="148449"/>
                  <a:pt x="88334" y="145814"/>
                  <a:pt x="77787" y="144497"/>
                </a:cubicBezTo>
                <a:cubicBezTo>
                  <a:pt x="75150" y="144497"/>
                  <a:pt x="72513" y="143179"/>
                  <a:pt x="69876" y="143179"/>
                </a:cubicBezTo>
                <a:cubicBezTo>
                  <a:pt x="46144" y="143179"/>
                  <a:pt x="15820" y="153718"/>
                  <a:pt x="15820" y="153718"/>
                </a:cubicBezTo>
                <a:cubicBezTo>
                  <a:pt x="10547" y="156352"/>
                  <a:pt x="3955" y="153718"/>
                  <a:pt x="1318" y="148449"/>
                </a:cubicBezTo>
                <a:cubicBezTo>
                  <a:pt x="-1319" y="143179"/>
                  <a:pt x="-1" y="136593"/>
                  <a:pt x="5273" y="133958"/>
                </a:cubicBezTo>
                <a:cubicBezTo>
                  <a:pt x="94926" y="66776"/>
                  <a:pt x="94926" y="66776"/>
                  <a:pt x="94926" y="66776"/>
                </a:cubicBezTo>
                <a:cubicBezTo>
                  <a:pt x="97563" y="64142"/>
                  <a:pt x="101519" y="64142"/>
                  <a:pt x="104155" y="64142"/>
                </a:cubicBezTo>
                <a:cubicBezTo>
                  <a:pt x="105474" y="65459"/>
                  <a:pt x="110748" y="65459"/>
                  <a:pt x="125250" y="72045"/>
                </a:cubicBezTo>
                <a:cubicBezTo>
                  <a:pt x="133161" y="74680"/>
                  <a:pt x="141072" y="78632"/>
                  <a:pt x="146345" y="81266"/>
                </a:cubicBezTo>
                <a:cubicBezTo>
                  <a:pt x="171395" y="57555"/>
                  <a:pt x="200401" y="40430"/>
                  <a:pt x="229407" y="28575"/>
                </a:cubicBezTo>
                <a:close/>
                <a:moveTo>
                  <a:pt x="313616" y="0"/>
                </a:moveTo>
                <a:cubicBezTo>
                  <a:pt x="321529" y="0"/>
                  <a:pt x="328124" y="3944"/>
                  <a:pt x="333399" y="9202"/>
                </a:cubicBezTo>
                <a:cubicBezTo>
                  <a:pt x="338674" y="15776"/>
                  <a:pt x="339993" y="23664"/>
                  <a:pt x="337355" y="30237"/>
                </a:cubicBezTo>
                <a:cubicBezTo>
                  <a:pt x="334718" y="44698"/>
                  <a:pt x="329442" y="64418"/>
                  <a:pt x="321529" y="84138"/>
                </a:cubicBezTo>
                <a:lnTo>
                  <a:pt x="254268" y="17090"/>
                </a:lnTo>
                <a:cubicBezTo>
                  <a:pt x="274051" y="9202"/>
                  <a:pt x="293834" y="3944"/>
                  <a:pt x="308341" y="1314"/>
                </a:cubicBezTo>
                <a:cubicBezTo>
                  <a:pt x="309660" y="0"/>
                  <a:pt x="312297" y="0"/>
                  <a:pt x="313616" y="0"/>
                </a:cubicBezTo>
                <a:close/>
              </a:path>
            </a:pathLst>
          </a:cu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260350" y="33020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508375" y="3448367"/>
            <a:ext cx="5175250" cy="735965"/>
            <a:chOff x="8345" y="3174"/>
            <a:chExt cx="8150" cy="1159"/>
          </a:xfrm>
        </p:grpSpPr>
        <p:sp>
          <p:nvSpPr>
            <p:cNvPr id="8" name="文本框 7"/>
            <p:cNvSpPr txBox="1"/>
            <p:nvPr/>
          </p:nvSpPr>
          <p:spPr>
            <a:xfrm>
              <a:off x="8345" y="3174"/>
              <a:ext cx="8150" cy="725"/>
            </a:xfrm>
            <a:prstGeom prst="rect">
              <a:avLst/>
            </a:prstGeom>
            <a:noFill/>
          </p:spPr>
          <p:txBody>
            <a:bodyPr wrap="square" rtlCol="0">
              <a:spAutoFit/>
            </a:bodyPr>
            <a:lstStyle/>
            <a:p>
              <a:pPr algn="ctr"/>
              <a:r>
                <a:rPr lang="zh-CN" altLang="en-US" sz="2400" b="1" dirty="0">
                  <a:solidFill>
                    <a:schemeClr val="accent6"/>
                  </a:solidFill>
                </a:rPr>
                <a:t>请各位老师批评指正！</a:t>
              </a:r>
              <a:endParaRPr lang="zh-CN" altLang="en-US" sz="2400" b="1" dirty="0">
                <a:solidFill>
                  <a:schemeClr val="accent6"/>
                </a:solidFill>
              </a:endParaRPr>
            </a:p>
          </p:txBody>
        </p:sp>
        <p:sp>
          <p:nvSpPr>
            <p:cNvPr id="9" name="文本框 8"/>
            <p:cNvSpPr txBox="1"/>
            <p:nvPr/>
          </p:nvSpPr>
          <p:spPr>
            <a:xfrm>
              <a:off x="8345" y="3899"/>
              <a:ext cx="8150" cy="434"/>
            </a:xfrm>
            <a:prstGeom prst="rect">
              <a:avLst/>
            </a:prstGeom>
            <a:noFill/>
          </p:spPr>
          <p:txBody>
            <a:bodyPr wrap="square" rtlCol="0">
              <a:spAutoFit/>
            </a:bodyPr>
            <a:lstStyle/>
            <a:p>
              <a:pPr algn="ctr"/>
              <a:r>
                <a:rPr sz="1200" dirty="0">
                  <a:solidFill>
                    <a:schemeClr val="accent6"/>
                  </a:solidFill>
                </a:rPr>
                <a:t>Blue Concise </a:t>
              </a:r>
              <a:r>
                <a:rPr lang="en-US" sz="1200" dirty="0">
                  <a:solidFill>
                    <a:schemeClr val="accent6"/>
                  </a:solidFill>
                </a:rPr>
                <a:t>G</a:t>
              </a:r>
              <a:r>
                <a:rPr sz="1200" dirty="0">
                  <a:solidFill>
                    <a:schemeClr val="accent6"/>
                  </a:solidFill>
                </a:rPr>
                <a:t>eneral Academic Graduation Defense </a:t>
              </a:r>
              <a:r>
                <a:rPr lang="en-US" sz="1200" dirty="0">
                  <a:solidFill>
                    <a:schemeClr val="accent6"/>
                  </a:solidFill>
                </a:rPr>
                <a:t>T</a:t>
              </a:r>
              <a:r>
                <a:rPr sz="1200" dirty="0">
                  <a:solidFill>
                    <a:schemeClr val="accent6"/>
                  </a:solidFill>
                </a:rPr>
                <a:t>emplate</a:t>
              </a:r>
              <a:endParaRPr sz="1200" dirty="0">
                <a:solidFill>
                  <a:schemeClr val="accent6"/>
                </a:solidFill>
              </a:endParaRPr>
            </a:p>
          </p:txBody>
        </p:sp>
      </p:grpSp>
      <p:sp>
        <p:nvSpPr>
          <p:cNvPr id="10" name="对角圆角矩形 2"/>
          <p:cNvSpPr/>
          <p:nvPr/>
        </p:nvSpPr>
        <p:spPr>
          <a:xfrm>
            <a:off x="5409883" y="2673667"/>
            <a:ext cx="1372235" cy="762000"/>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3200" b="1" dirty="0"/>
              <a:t>谢谢</a:t>
            </a:r>
            <a:endParaRPr lang="zh-CN"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Backgroud</a:t>
            </a:r>
            <a:endParaRPr lang="en-US" altLang="zh-CN" sz="4000" b="1">
              <a:solidFill>
                <a:schemeClr val="accent6"/>
              </a:solidFill>
            </a:endParaRPr>
          </a:p>
        </p:txBody>
      </p:sp>
      <p:sp>
        <p:nvSpPr>
          <p:cNvPr id="9" name="文本框 8"/>
          <p:cNvSpPr txBox="1"/>
          <p:nvPr/>
        </p:nvSpPr>
        <p:spPr>
          <a:xfrm>
            <a:off x="821690" y="1868805"/>
            <a:ext cx="5408930" cy="323024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University of China</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Small social system</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Opprtunity</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Information-based education</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Rich data</a:t>
            </a:r>
            <a:endParaRPr lang="en-US" altLang="zh-CN" sz="2800" dirty="0">
              <a:solidFill>
                <a:schemeClr val="accent6"/>
              </a:solidFill>
              <a:sym typeface="+mn-ea"/>
            </a:endParaRPr>
          </a:p>
        </p:txBody>
      </p:sp>
      <p:grpSp>
        <p:nvGrpSpPr>
          <p:cNvPr id="2" name="组合 1"/>
          <p:cNvGrpSpPr/>
          <p:nvPr>
            <p:custDataLst>
              <p:tags r:id="rId1"/>
            </p:custDataLst>
          </p:nvPr>
        </p:nvGrpSpPr>
        <p:grpSpPr>
          <a:xfrm rot="18583114">
            <a:off x="8061325" y="2432986"/>
            <a:ext cx="350275" cy="1277432"/>
            <a:chOff x="2427449" y="1589605"/>
            <a:chExt cx="664916" cy="2407017"/>
          </a:xfrm>
        </p:grpSpPr>
        <p:sp>
          <p:nvSpPr>
            <p:cNvPr id="3" name="五边形 3"/>
            <p:cNvSpPr/>
            <p:nvPr>
              <p:custDataLst>
                <p:tags r:id="rId2"/>
              </p:custDataLst>
            </p:nvPr>
          </p:nvSpPr>
          <p:spPr>
            <a:xfrm rot="17759350" flipV="1">
              <a:off x="1780066" y="2275809"/>
              <a:ext cx="1998504" cy="626095"/>
            </a:xfrm>
            <a:custGeom>
              <a:avLst/>
              <a:gdLst>
                <a:gd name="connsiteX0" fmla="*/ 0 w 3888432"/>
                <a:gd name="connsiteY0" fmla="*/ 0 h 1129027"/>
                <a:gd name="connsiteX1" fmla="*/ 3323919 w 3888432"/>
                <a:gd name="connsiteY1" fmla="*/ 0 h 1129027"/>
                <a:gd name="connsiteX2" fmla="*/ 3888432 w 3888432"/>
                <a:gd name="connsiteY2" fmla="*/ 564514 h 1129027"/>
                <a:gd name="connsiteX3" fmla="*/ 3323919 w 3888432"/>
                <a:gd name="connsiteY3" fmla="*/ 1129027 h 1129027"/>
                <a:gd name="connsiteX4" fmla="*/ 1011895 w 3888432"/>
                <a:gd name="connsiteY4" fmla="*/ 1118735 h 1129027"/>
                <a:gd name="connsiteX5" fmla="*/ 0 w 3888432"/>
                <a:gd name="connsiteY5" fmla="*/ 8248 h 1129027"/>
                <a:gd name="connsiteX6" fmla="*/ 0 w 3888432"/>
                <a:gd name="connsiteY6" fmla="*/ 0 h 11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rgbClr val="72A376"/>
            </a:solidFill>
            <a:ln w="25400" cap="flat" cmpd="sng" algn="ctr">
              <a:noFill/>
              <a:prstDash val="solid"/>
            </a:ln>
            <a:effectLst/>
          </p:spPr>
          <p:txBody>
            <a:bodyPr rtlCol="0" anchor="ctr">
              <a:normAutofit fontScale="80000"/>
            </a:bodyPr>
            <a:p>
              <a:pPr marL="0" marR="0" lvl="0" indent="0" algn="ctr" defTabSz="914400" eaLnBrk="1" latinLnBrk="0" hangingPunct="1">
                <a:spcBef>
                  <a:spcPts val="0"/>
                </a:spcBef>
                <a:spcAft>
                  <a:spcPts val="0"/>
                </a:spcAft>
                <a:buClrTx/>
                <a:buSzTx/>
                <a:buFontTx/>
                <a:buNone/>
                <a:defRPr/>
              </a:pPr>
              <a:endParaRPr kumimoji="0" lang="en-US" sz="1800" b="0" i="0" u="none" strike="noStrike" kern="0" cap="none" spc="0" normalizeH="0" noProof="0" smtClean="0">
                <a:ln>
                  <a:noFill/>
                </a:ln>
                <a:solidFill>
                  <a:sysClr val="window" lastClr="FFFFFF"/>
                </a:solidFill>
                <a:effectLst/>
                <a:uLnTx/>
                <a:uFillTx/>
                <a:sym typeface="Arial" panose="020B0604020202020204" pitchFamily="34" charset="0"/>
              </a:endParaRPr>
            </a:p>
          </p:txBody>
        </p:sp>
        <p:pic>
          <p:nvPicPr>
            <p:cNvPr id="8" name="图片 7"/>
            <p:cNvPicPr>
              <a:picLocks noChangeAspect="1"/>
            </p:cNvPicPr>
            <p:nvPr>
              <p:custDataLst>
                <p:tags r:id="rId3"/>
              </p:custDataLst>
            </p:nvPr>
          </p:nvPicPr>
          <p:blipFill rotWithShape="1">
            <a:blip r:embed="rId4"/>
            <a:srcRect l="79164" t="15523" b="15959"/>
            <a:stretch>
              <a:fillRect/>
            </a:stretch>
          </p:blipFill>
          <p:spPr>
            <a:xfrm rot="-1440000">
              <a:off x="2427449" y="2315372"/>
              <a:ext cx="317566" cy="1681250"/>
            </a:xfrm>
            <a:prstGeom prst="rect">
              <a:avLst/>
            </a:prstGeom>
          </p:spPr>
        </p:pic>
      </p:grpSp>
      <p:grpSp>
        <p:nvGrpSpPr>
          <p:cNvPr id="6" name="组合 5"/>
          <p:cNvGrpSpPr/>
          <p:nvPr>
            <p:custDataLst>
              <p:tags r:id="rId5"/>
            </p:custDataLst>
          </p:nvPr>
        </p:nvGrpSpPr>
        <p:grpSpPr>
          <a:xfrm rot="2383114">
            <a:off x="8999589" y="2390775"/>
            <a:ext cx="352497" cy="1267805"/>
            <a:chOff x="2427449" y="1589605"/>
            <a:chExt cx="664916" cy="2407017"/>
          </a:xfrm>
        </p:grpSpPr>
        <p:sp>
          <p:nvSpPr>
            <p:cNvPr id="11" name="五边形 3"/>
            <p:cNvSpPr/>
            <p:nvPr>
              <p:custDataLst>
                <p:tags r:id="rId6"/>
              </p:custDataLst>
            </p:nvPr>
          </p:nvSpPr>
          <p:spPr>
            <a:xfrm rot="17759350" flipV="1">
              <a:off x="1780066" y="2275809"/>
              <a:ext cx="1998504" cy="626095"/>
            </a:xfrm>
            <a:custGeom>
              <a:avLst/>
              <a:gdLst>
                <a:gd name="connsiteX0" fmla="*/ 0 w 3888432"/>
                <a:gd name="connsiteY0" fmla="*/ 0 h 1129027"/>
                <a:gd name="connsiteX1" fmla="*/ 3323919 w 3888432"/>
                <a:gd name="connsiteY1" fmla="*/ 0 h 1129027"/>
                <a:gd name="connsiteX2" fmla="*/ 3888432 w 3888432"/>
                <a:gd name="connsiteY2" fmla="*/ 564514 h 1129027"/>
                <a:gd name="connsiteX3" fmla="*/ 3323919 w 3888432"/>
                <a:gd name="connsiteY3" fmla="*/ 1129027 h 1129027"/>
                <a:gd name="connsiteX4" fmla="*/ 1011895 w 3888432"/>
                <a:gd name="connsiteY4" fmla="*/ 1118735 h 1129027"/>
                <a:gd name="connsiteX5" fmla="*/ 0 w 3888432"/>
                <a:gd name="connsiteY5" fmla="*/ 8248 h 1129027"/>
                <a:gd name="connsiteX6" fmla="*/ 0 w 3888432"/>
                <a:gd name="connsiteY6" fmla="*/ 0 h 11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rgbClr val="B0CCB0"/>
            </a:solidFill>
            <a:ln w="25400" cap="flat" cmpd="sng" algn="ctr">
              <a:noFill/>
              <a:prstDash val="solid"/>
            </a:ln>
            <a:effectLst/>
          </p:spPr>
          <p:txBody>
            <a:bodyPr rtlCol="0" anchor="ctr">
              <a:normAutofit fontScale="80000"/>
            </a:bodyPr>
            <a:p>
              <a:pPr marL="0" marR="0" lvl="0" indent="0" algn="ctr" defTabSz="914400" eaLnBrk="1" latinLnBrk="0" hangingPunct="1">
                <a:spcBef>
                  <a:spcPts val="0"/>
                </a:spcBef>
                <a:spcAft>
                  <a:spcPts val="0"/>
                </a:spcAft>
                <a:buClrTx/>
                <a:buSzTx/>
                <a:buFontTx/>
                <a:buNone/>
                <a:defRPr/>
              </a:pPr>
              <a:endParaRPr kumimoji="0" lang="en-US" sz="1800" b="0" i="0" u="none" strike="noStrike" kern="0" cap="none" spc="0" normalizeH="0" noProof="0" smtClean="0">
                <a:ln>
                  <a:noFill/>
                </a:ln>
                <a:solidFill>
                  <a:sysClr val="window" lastClr="FFFFFF"/>
                </a:solidFill>
                <a:effectLst/>
                <a:uLnTx/>
                <a:uFillTx/>
                <a:sym typeface="Arial" panose="020B0604020202020204" pitchFamily="34" charset="0"/>
              </a:endParaRPr>
            </a:p>
          </p:txBody>
        </p:sp>
        <p:pic>
          <p:nvPicPr>
            <p:cNvPr id="12" name="图片 11"/>
            <p:cNvPicPr>
              <a:picLocks noChangeAspect="1"/>
            </p:cNvPicPr>
            <p:nvPr>
              <p:custDataLst>
                <p:tags r:id="rId7"/>
              </p:custDataLst>
            </p:nvPr>
          </p:nvPicPr>
          <p:blipFill rotWithShape="1">
            <a:blip r:embed="rId4"/>
            <a:srcRect l="79164" t="15523" b="15959"/>
            <a:stretch>
              <a:fillRect/>
            </a:stretch>
          </p:blipFill>
          <p:spPr>
            <a:xfrm rot="-1440000">
              <a:off x="2427449" y="2315372"/>
              <a:ext cx="317566" cy="1681250"/>
            </a:xfrm>
            <a:prstGeom prst="rect">
              <a:avLst/>
            </a:prstGeom>
          </p:spPr>
        </p:pic>
      </p:grpSp>
      <p:grpSp>
        <p:nvGrpSpPr>
          <p:cNvPr id="7" name="组合 6"/>
          <p:cNvGrpSpPr/>
          <p:nvPr>
            <p:custDataLst>
              <p:tags r:id="rId8"/>
            </p:custDataLst>
          </p:nvPr>
        </p:nvGrpSpPr>
        <p:grpSpPr>
          <a:xfrm rot="7783114">
            <a:off x="9047725" y="3319412"/>
            <a:ext cx="350275" cy="1277432"/>
            <a:chOff x="2427449" y="1589605"/>
            <a:chExt cx="664916" cy="2407017"/>
          </a:xfrm>
        </p:grpSpPr>
        <p:sp>
          <p:nvSpPr>
            <p:cNvPr id="15" name="五边形 3"/>
            <p:cNvSpPr/>
            <p:nvPr>
              <p:custDataLst>
                <p:tags r:id="rId9"/>
              </p:custDataLst>
            </p:nvPr>
          </p:nvSpPr>
          <p:spPr>
            <a:xfrm rot="17759350" flipV="1">
              <a:off x="1780066" y="2275809"/>
              <a:ext cx="1998504" cy="626095"/>
            </a:xfrm>
            <a:custGeom>
              <a:avLst/>
              <a:gdLst>
                <a:gd name="connsiteX0" fmla="*/ 0 w 3888432"/>
                <a:gd name="connsiteY0" fmla="*/ 0 h 1129027"/>
                <a:gd name="connsiteX1" fmla="*/ 3323919 w 3888432"/>
                <a:gd name="connsiteY1" fmla="*/ 0 h 1129027"/>
                <a:gd name="connsiteX2" fmla="*/ 3888432 w 3888432"/>
                <a:gd name="connsiteY2" fmla="*/ 564514 h 1129027"/>
                <a:gd name="connsiteX3" fmla="*/ 3323919 w 3888432"/>
                <a:gd name="connsiteY3" fmla="*/ 1129027 h 1129027"/>
                <a:gd name="connsiteX4" fmla="*/ 1011895 w 3888432"/>
                <a:gd name="connsiteY4" fmla="*/ 1118735 h 1129027"/>
                <a:gd name="connsiteX5" fmla="*/ 0 w 3888432"/>
                <a:gd name="connsiteY5" fmla="*/ 8248 h 1129027"/>
                <a:gd name="connsiteX6" fmla="*/ 0 w 3888432"/>
                <a:gd name="connsiteY6" fmla="*/ 0 h 11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rgbClr val="A8CDD7"/>
            </a:solidFill>
            <a:ln w="25400" cap="flat" cmpd="sng" algn="ctr">
              <a:noFill/>
              <a:prstDash val="solid"/>
            </a:ln>
            <a:effectLst/>
          </p:spPr>
          <p:txBody>
            <a:bodyPr rtlCol="0" anchor="ctr">
              <a:normAutofit fontScale="80000"/>
            </a:bodyPr>
            <a:p>
              <a:pPr marL="0" marR="0" lvl="0" indent="0" algn="ctr" defTabSz="914400" eaLnBrk="1" latinLnBrk="0" hangingPunct="1">
                <a:spcBef>
                  <a:spcPts val="0"/>
                </a:spcBef>
                <a:spcAft>
                  <a:spcPts val="0"/>
                </a:spcAft>
                <a:buClrTx/>
                <a:buSzTx/>
                <a:buFontTx/>
                <a:buNone/>
                <a:defRPr/>
              </a:pPr>
              <a:endParaRPr kumimoji="0" lang="en-US" sz="1800" b="0" i="0" u="none" strike="noStrike" kern="0" cap="none" spc="0" normalizeH="0" noProof="0" smtClean="0">
                <a:ln>
                  <a:noFill/>
                </a:ln>
                <a:solidFill>
                  <a:sysClr val="window" lastClr="FFFFFF"/>
                </a:solidFill>
                <a:effectLst/>
                <a:uLnTx/>
                <a:uFillTx/>
                <a:sym typeface="Arial" panose="020B0604020202020204" pitchFamily="34" charset="0"/>
              </a:endParaRPr>
            </a:p>
          </p:txBody>
        </p:sp>
        <p:pic>
          <p:nvPicPr>
            <p:cNvPr id="16" name="图片 15"/>
            <p:cNvPicPr>
              <a:picLocks noChangeAspect="1"/>
            </p:cNvPicPr>
            <p:nvPr>
              <p:custDataLst>
                <p:tags r:id="rId10"/>
              </p:custDataLst>
            </p:nvPr>
          </p:nvPicPr>
          <p:blipFill rotWithShape="1">
            <a:blip r:embed="rId4"/>
            <a:srcRect l="79164" t="15523" b="15959"/>
            <a:stretch>
              <a:fillRect/>
            </a:stretch>
          </p:blipFill>
          <p:spPr>
            <a:xfrm rot="-1440000">
              <a:off x="2427449" y="2315372"/>
              <a:ext cx="317566" cy="1681250"/>
            </a:xfrm>
            <a:prstGeom prst="rect">
              <a:avLst/>
            </a:prstGeom>
          </p:spPr>
        </p:pic>
      </p:grpSp>
      <p:grpSp>
        <p:nvGrpSpPr>
          <p:cNvPr id="17" name="组合 16"/>
          <p:cNvGrpSpPr/>
          <p:nvPr>
            <p:custDataLst>
              <p:tags r:id="rId11"/>
            </p:custDataLst>
          </p:nvPr>
        </p:nvGrpSpPr>
        <p:grpSpPr>
          <a:xfrm rot="13183114">
            <a:off x="8107238" y="3370510"/>
            <a:ext cx="352497" cy="1267805"/>
            <a:chOff x="2427449" y="1589605"/>
            <a:chExt cx="664916" cy="2407017"/>
          </a:xfrm>
        </p:grpSpPr>
        <p:sp>
          <p:nvSpPr>
            <p:cNvPr id="19" name="五边形 3"/>
            <p:cNvSpPr/>
            <p:nvPr>
              <p:custDataLst>
                <p:tags r:id="rId12"/>
              </p:custDataLst>
            </p:nvPr>
          </p:nvSpPr>
          <p:spPr>
            <a:xfrm rot="17759350" flipV="1">
              <a:off x="1780066" y="2275809"/>
              <a:ext cx="1998504" cy="626095"/>
            </a:xfrm>
            <a:custGeom>
              <a:avLst/>
              <a:gdLst>
                <a:gd name="connsiteX0" fmla="*/ 0 w 3888432"/>
                <a:gd name="connsiteY0" fmla="*/ 0 h 1129027"/>
                <a:gd name="connsiteX1" fmla="*/ 3323919 w 3888432"/>
                <a:gd name="connsiteY1" fmla="*/ 0 h 1129027"/>
                <a:gd name="connsiteX2" fmla="*/ 3888432 w 3888432"/>
                <a:gd name="connsiteY2" fmla="*/ 564514 h 1129027"/>
                <a:gd name="connsiteX3" fmla="*/ 3323919 w 3888432"/>
                <a:gd name="connsiteY3" fmla="*/ 1129027 h 1129027"/>
                <a:gd name="connsiteX4" fmla="*/ 1011895 w 3888432"/>
                <a:gd name="connsiteY4" fmla="*/ 1118735 h 1129027"/>
                <a:gd name="connsiteX5" fmla="*/ 0 w 3888432"/>
                <a:gd name="connsiteY5" fmla="*/ 8248 h 1129027"/>
                <a:gd name="connsiteX6" fmla="*/ 0 w 3888432"/>
                <a:gd name="connsiteY6" fmla="*/ 0 h 11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432" h="1129027">
                  <a:moveTo>
                    <a:pt x="0" y="0"/>
                  </a:moveTo>
                  <a:lnTo>
                    <a:pt x="3323919" y="0"/>
                  </a:lnTo>
                  <a:lnTo>
                    <a:pt x="3888432" y="564514"/>
                  </a:lnTo>
                  <a:lnTo>
                    <a:pt x="3323919" y="1129027"/>
                  </a:lnTo>
                  <a:lnTo>
                    <a:pt x="1011895" y="1118735"/>
                  </a:lnTo>
                  <a:lnTo>
                    <a:pt x="0" y="8248"/>
                  </a:lnTo>
                  <a:lnTo>
                    <a:pt x="0" y="0"/>
                  </a:lnTo>
                  <a:close/>
                </a:path>
              </a:pathLst>
            </a:custGeom>
            <a:solidFill>
              <a:srgbClr val="C0BEAF"/>
            </a:solidFill>
            <a:ln w="25400" cap="flat" cmpd="sng" algn="ctr">
              <a:noFill/>
              <a:prstDash val="solid"/>
            </a:ln>
            <a:effectLst/>
          </p:spPr>
          <p:txBody>
            <a:bodyPr rtlCol="0" anchor="ctr">
              <a:normAutofit fontScale="80000"/>
            </a:bodyPr>
            <a:p>
              <a:pPr marL="0" marR="0" lvl="0" indent="0" algn="ctr" defTabSz="914400" eaLnBrk="1" latinLnBrk="0" hangingPunct="1">
                <a:spcBef>
                  <a:spcPts val="0"/>
                </a:spcBef>
                <a:spcAft>
                  <a:spcPts val="0"/>
                </a:spcAft>
                <a:buClrTx/>
                <a:buSzTx/>
                <a:buFontTx/>
                <a:buNone/>
                <a:defRPr/>
              </a:pPr>
              <a:endParaRPr kumimoji="0" lang="en-US" sz="1800" b="0" i="0" u="none" strike="noStrike" kern="0" cap="none" spc="0" normalizeH="0" noProof="0" smtClean="0">
                <a:ln>
                  <a:noFill/>
                </a:ln>
                <a:solidFill>
                  <a:sysClr val="window" lastClr="FFFFFF"/>
                </a:solidFill>
                <a:effectLst/>
                <a:uLnTx/>
                <a:uFillTx/>
                <a:sym typeface="Arial" panose="020B0604020202020204" pitchFamily="34" charset="0"/>
              </a:endParaRPr>
            </a:p>
          </p:txBody>
        </p:sp>
        <p:pic>
          <p:nvPicPr>
            <p:cNvPr id="20" name="图片 19"/>
            <p:cNvPicPr>
              <a:picLocks noChangeAspect="1"/>
            </p:cNvPicPr>
            <p:nvPr>
              <p:custDataLst>
                <p:tags r:id="rId13"/>
              </p:custDataLst>
            </p:nvPr>
          </p:nvPicPr>
          <p:blipFill rotWithShape="1">
            <a:blip r:embed="rId4"/>
            <a:srcRect l="79164" t="15523" b="15959"/>
            <a:stretch>
              <a:fillRect/>
            </a:stretch>
          </p:blipFill>
          <p:spPr>
            <a:xfrm rot="-1440000">
              <a:off x="2427449" y="2315372"/>
              <a:ext cx="317566" cy="1681250"/>
            </a:xfrm>
            <a:prstGeom prst="rect">
              <a:avLst/>
            </a:prstGeom>
          </p:spPr>
        </p:pic>
      </p:grpSp>
      <p:sp>
        <p:nvSpPr>
          <p:cNvPr id="29" name="文本框 28"/>
          <p:cNvSpPr txBox="1"/>
          <p:nvPr>
            <p:custDataLst>
              <p:tags r:id="rId14"/>
            </p:custDataLst>
          </p:nvPr>
        </p:nvSpPr>
        <p:spPr>
          <a:xfrm>
            <a:off x="9668510" y="1907540"/>
            <a:ext cx="2754630" cy="756285"/>
          </a:xfrm>
          <a:prstGeom prst="rect">
            <a:avLst/>
          </a:prstGeom>
          <a:noFill/>
        </p:spPr>
        <p:txBody>
          <a:bodyPr wrap="square" rtlCol="0" anchor="ctr" anchorCtr="0">
            <a:noAutofit/>
          </a:bodyPr>
          <a:p>
            <a:pPr>
              <a:lnSpc>
                <a:spcPct val="130000"/>
              </a:lnSpc>
            </a:pPr>
            <a:r>
              <a:rPr lang="en-US" altLang="zh-CN" sz="2200" dirty="0">
                <a:solidFill>
                  <a:srgbClr val="000000">
                    <a:lumMod val="65000"/>
                    <a:lumOff val="35000"/>
                  </a:srgbClr>
                </a:solidFill>
                <a:sym typeface="Arial" panose="020B0604020202020204" pitchFamily="34" charset="0"/>
              </a:rPr>
              <a:t>Course Performance</a:t>
            </a:r>
            <a:endParaRPr lang="en-US" altLang="zh-CN" sz="2200" dirty="0">
              <a:solidFill>
                <a:srgbClr val="000000">
                  <a:lumMod val="65000"/>
                  <a:lumOff val="35000"/>
                </a:srgbClr>
              </a:solidFill>
              <a:sym typeface="Arial" panose="020B0604020202020204" pitchFamily="34" charset="0"/>
            </a:endParaRPr>
          </a:p>
        </p:txBody>
      </p:sp>
      <p:sp>
        <p:nvSpPr>
          <p:cNvPr id="30" name="文本框 29"/>
          <p:cNvSpPr txBox="1"/>
          <p:nvPr>
            <p:custDataLst>
              <p:tags r:id="rId15"/>
            </p:custDataLst>
          </p:nvPr>
        </p:nvSpPr>
        <p:spPr>
          <a:xfrm>
            <a:off x="9300845" y="4586605"/>
            <a:ext cx="2754630" cy="756285"/>
          </a:xfrm>
          <a:prstGeom prst="rect">
            <a:avLst/>
          </a:prstGeom>
          <a:noFill/>
        </p:spPr>
        <p:txBody>
          <a:bodyPr wrap="square" rtlCol="0" anchor="ctr" anchorCtr="0">
            <a:noAutofit/>
          </a:bodyPr>
          <a:p>
            <a:pPr>
              <a:lnSpc>
                <a:spcPct val="130000"/>
              </a:lnSpc>
            </a:pPr>
            <a:r>
              <a:rPr lang="en-US" altLang="zh-CN" sz="2200" dirty="0">
                <a:solidFill>
                  <a:srgbClr val="000000">
                    <a:lumMod val="65000"/>
                    <a:lumOff val="35000"/>
                  </a:srgbClr>
                </a:solidFill>
                <a:sym typeface="Arial" panose="020B0604020202020204" pitchFamily="34" charset="0"/>
              </a:rPr>
              <a:t>Identity authentication</a:t>
            </a:r>
            <a:endParaRPr lang="en-US" altLang="zh-CN" sz="2200" dirty="0">
              <a:solidFill>
                <a:srgbClr val="000000">
                  <a:lumMod val="65000"/>
                  <a:lumOff val="35000"/>
                </a:srgbClr>
              </a:solidFill>
              <a:sym typeface="Arial" panose="020B0604020202020204" pitchFamily="34" charset="0"/>
            </a:endParaRPr>
          </a:p>
        </p:txBody>
      </p:sp>
      <p:sp>
        <p:nvSpPr>
          <p:cNvPr id="31" name="文本框 30"/>
          <p:cNvSpPr txBox="1"/>
          <p:nvPr>
            <p:custDataLst>
              <p:tags r:id="rId16"/>
            </p:custDataLst>
          </p:nvPr>
        </p:nvSpPr>
        <p:spPr>
          <a:xfrm>
            <a:off x="5944870" y="1907540"/>
            <a:ext cx="1846580" cy="756285"/>
          </a:xfrm>
          <a:prstGeom prst="rect">
            <a:avLst/>
          </a:prstGeom>
          <a:noFill/>
        </p:spPr>
        <p:txBody>
          <a:bodyPr wrap="square" rtlCol="0" anchor="ctr" anchorCtr="0">
            <a:noAutofit/>
          </a:bodyPr>
          <a:p>
            <a:pPr>
              <a:lnSpc>
                <a:spcPct val="130000"/>
              </a:lnSpc>
            </a:pPr>
            <a:r>
              <a:rPr lang="en-US" altLang="zh-CN" sz="2200" dirty="0">
                <a:solidFill>
                  <a:srgbClr val="000000">
                    <a:lumMod val="65000"/>
                    <a:lumOff val="35000"/>
                  </a:srgbClr>
                </a:solidFill>
                <a:sym typeface="Arial" panose="020B0604020202020204" pitchFamily="34" charset="0"/>
              </a:rPr>
              <a:t>Basic Information</a:t>
            </a:r>
            <a:endParaRPr lang="en-US" altLang="zh-CN" sz="2200" dirty="0">
              <a:solidFill>
                <a:srgbClr val="000000">
                  <a:lumMod val="65000"/>
                  <a:lumOff val="35000"/>
                </a:srgbClr>
              </a:solidFill>
              <a:sym typeface="Arial" panose="020B0604020202020204" pitchFamily="34" charset="0"/>
            </a:endParaRPr>
          </a:p>
        </p:txBody>
      </p:sp>
      <p:sp>
        <p:nvSpPr>
          <p:cNvPr id="32" name="文本框 31"/>
          <p:cNvSpPr txBox="1"/>
          <p:nvPr>
            <p:custDataLst>
              <p:tags r:id="rId17"/>
            </p:custDataLst>
          </p:nvPr>
        </p:nvSpPr>
        <p:spPr>
          <a:xfrm>
            <a:off x="6644005" y="4586605"/>
            <a:ext cx="1884680" cy="756285"/>
          </a:xfrm>
          <a:prstGeom prst="rect">
            <a:avLst/>
          </a:prstGeom>
          <a:noFill/>
        </p:spPr>
        <p:txBody>
          <a:bodyPr wrap="square" rtlCol="0" anchor="ctr" anchorCtr="0">
            <a:noAutofit/>
          </a:bodyPr>
          <a:p>
            <a:pPr>
              <a:lnSpc>
                <a:spcPct val="130000"/>
              </a:lnSpc>
            </a:pPr>
            <a:r>
              <a:rPr lang="en-US" altLang="zh-CN" sz="2200" dirty="0">
                <a:solidFill>
                  <a:srgbClr val="000000">
                    <a:lumMod val="65000"/>
                    <a:lumOff val="35000"/>
                  </a:srgbClr>
                </a:solidFill>
                <a:sym typeface="Arial" panose="020B0604020202020204" pitchFamily="34" charset="0"/>
              </a:rPr>
              <a:t>Tracing record</a:t>
            </a:r>
            <a:endParaRPr lang="en-US" altLang="zh-CN" sz="2200" dirty="0">
              <a:solidFill>
                <a:srgbClr val="000000">
                  <a:lumMod val="65000"/>
                  <a:lumOff val="35000"/>
                </a:srgbClr>
              </a:solidFill>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屏幕截图&#10;&#10;已生成极高可信度的说明">
            <a:hlinkClick r:id="rId1"/>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418" y="2096714"/>
            <a:ext cx="3846488" cy="2163378"/>
          </a:xfrm>
          <a:prstGeom prst="rect">
            <a:avLst/>
          </a:prstGeom>
          <a:effectLst>
            <a:outerShdw blurRad="50800" dist="38100" dir="2700000" algn="tl" rotWithShape="0">
              <a:prstClr val="black">
                <a:alpha val="40000"/>
              </a:prstClr>
            </a:outerShdw>
          </a:effectLst>
        </p:spPr>
      </p:pic>
      <p:pic>
        <p:nvPicPr>
          <p:cNvPr id="15" name="图片 1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2756" y="2096713"/>
            <a:ext cx="3846486" cy="2163377"/>
          </a:xfrm>
          <a:prstGeom prst="rect">
            <a:avLst/>
          </a:prstGeom>
          <a:effectLst>
            <a:outerShdw blurRad="50800" dist="38100" dir="2700000" algn="tl" rotWithShape="0">
              <a:prstClr val="black">
                <a:alpha val="40000"/>
              </a:prstClr>
            </a:outerShdw>
          </a:effectLst>
        </p:spPr>
      </p:pic>
      <p:sp>
        <p:nvSpPr>
          <p:cNvPr id="3" name="矩形 2"/>
          <p:cNvSpPr/>
          <p:nvPr/>
        </p:nvSpPr>
        <p:spPr>
          <a:xfrm>
            <a:off x="5142719" y="991358"/>
            <a:ext cx="1906564" cy="6016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840740"/>
            <a:r>
              <a:rPr lang="zh-CN" altLang="en-US" sz="2400" b="1" dirty="0">
                <a:solidFill>
                  <a:srgbClr val="000000">
                    <a:lumMod val="85000"/>
                    <a:lumOff val="15000"/>
                  </a:srgbClr>
                </a:solidFill>
                <a:latin typeface="微软雅黑" panose="020B0503020204020204" charset="-122"/>
                <a:ea typeface="微软雅黑" panose="020B0503020204020204" charset="-122"/>
              </a:rPr>
              <a:t>更多作品</a:t>
            </a:r>
            <a:endParaRPr lang="zh-CN" altLang="en-US" sz="2400" b="1" dirty="0">
              <a:solidFill>
                <a:srgbClr val="000000">
                  <a:lumMod val="85000"/>
                  <a:lumOff val="15000"/>
                </a:srgbClr>
              </a:solidFill>
              <a:latin typeface="微软雅黑" panose="020B0503020204020204" charset="-122"/>
              <a:ea typeface="微软雅黑" panose="020B0503020204020204" charset="-122"/>
            </a:endParaRPr>
          </a:p>
        </p:txBody>
      </p:sp>
      <p:pic>
        <p:nvPicPr>
          <p:cNvPr id="5" name="图片 4" descr="图片包含 电子产品&#10;&#10;已生成极高可信度的说明">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27418" y="4442330"/>
            <a:ext cx="3846488" cy="2163378"/>
          </a:xfrm>
          <a:prstGeom prst="rect">
            <a:avLst/>
          </a:prstGeom>
          <a:effectLst>
            <a:outerShdw blurRad="50800" dist="38100" dir="2700000" algn="tl" rotWithShape="0">
              <a:prstClr val="black">
                <a:alpha val="40000"/>
              </a:prstClr>
            </a:outerShdw>
          </a:effectLst>
        </p:spPr>
      </p:pic>
      <p:pic>
        <p:nvPicPr>
          <p:cNvPr id="7" name="图片 6">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72756" y="4442330"/>
            <a:ext cx="3846488" cy="2163378"/>
          </a:xfrm>
          <a:prstGeom prst="rect">
            <a:avLst/>
          </a:prstGeom>
          <a:effectLst>
            <a:outerShdw blurRad="50800" dist="38100" dir="2700000" algn="tl" rotWithShape="0">
              <a:prstClr val="black">
                <a:alpha val="40000"/>
              </a:prstClr>
            </a:outerShdw>
          </a:effectLst>
        </p:spPr>
      </p:pic>
      <p:pic>
        <p:nvPicPr>
          <p:cNvPr id="9" name="图片 8" descr="图片包含 文字&#10;&#10;已生成高可信度的说明">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8095" y="2096714"/>
            <a:ext cx="3846488" cy="2163378"/>
          </a:xfrm>
          <a:prstGeom prst="rect">
            <a:avLst/>
          </a:prstGeom>
          <a:effectLst>
            <a:outerShdw blurRad="50800" dist="38100" dir="2700000" algn="tl" rotWithShape="0">
              <a:prstClr val="black">
                <a:alpha val="40000"/>
              </a:prstClr>
            </a:outerShdw>
          </a:effectLst>
        </p:spPr>
      </p:pic>
      <p:pic>
        <p:nvPicPr>
          <p:cNvPr id="13" name="图片 12" descr="图片包含 屏幕截图&#10;&#10;已生成极高可信度的说明">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095" y="4442330"/>
            <a:ext cx="3846488" cy="2163378"/>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37708" y="3273293"/>
            <a:ext cx="2717705" cy="337465"/>
          </a:xfrm>
          <a:prstGeom prst="rect">
            <a:avLst/>
          </a:prstGeom>
          <a:noFill/>
        </p:spPr>
        <p:txBody>
          <a:bodyPr wrap="square" rtlCol="0">
            <a:spAutoFit/>
          </a:bodyPr>
          <a:lstStyle/>
          <a:p>
            <a:pPr algn="ctr" defTabSz="840740"/>
            <a:r>
              <a:rPr lang="en-US" altLang="zh-CN" sz="1595" dirty="0">
                <a:solidFill>
                  <a:srgbClr val="000000"/>
                </a:solidFill>
                <a:latin typeface="微软雅黑" panose="020B0503020204020204" charset="-122"/>
                <a:ea typeface="微软雅黑" panose="020B0503020204020204" charset="-122"/>
              </a:rPr>
              <a:t>SAY YOUR POINT.</a:t>
            </a:r>
            <a:endParaRPr lang="zh-CN" altLang="en-US" sz="1595" dirty="0">
              <a:solidFill>
                <a:srgbClr val="000000"/>
              </a:solidFill>
              <a:latin typeface="微软雅黑" panose="020B0503020204020204" charset="-122"/>
              <a:ea typeface="微软雅黑" panose="020B0503020204020204" charset="-122"/>
            </a:endParaRPr>
          </a:p>
        </p:txBody>
      </p:sp>
      <p:sp>
        <p:nvSpPr>
          <p:cNvPr id="11" name="文本框 10">
            <a:hlinkClick r:id="rId1"/>
          </p:cNvPr>
          <p:cNvSpPr txBox="1"/>
          <p:nvPr/>
        </p:nvSpPr>
        <p:spPr>
          <a:xfrm>
            <a:off x="2053356" y="4041637"/>
            <a:ext cx="8086409" cy="414857"/>
          </a:xfrm>
          <a:prstGeom prst="rect">
            <a:avLst/>
          </a:prstGeom>
          <a:noFill/>
        </p:spPr>
        <p:txBody>
          <a:bodyPr wrap="square" rtlCol="0">
            <a:spAutoFit/>
          </a:bodyPr>
          <a:lstStyle/>
          <a:p>
            <a:pPr algn="ctr" defTabSz="840740"/>
            <a:endParaRPr lang="en-US" altLang="zh-CN" sz="895" dirty="0">
              <a:solidFill>
                <a:srgbClr val="000000"/>
              </a:solidFill>
              <a:latin typeface="思源宋体 Heavy" panose="02020900000000000000" pitchFamily="18" charset="-122"/>
              <a:ea typeface="思源宋体 Heavy" panose="02020900000000000000" pitchFamily="18" charset="-122"/>
            </a:endParaRPr>
          </a:p>
          <a:p>
            <a:pPr algn="ctr" defTabSz="840740"/>
            <a:r>
              <a:rPr lang="zh-CN" altLang="en-US" sz="1200" dirty="0">
                <a:solidFill>
                  <a:srgbClr val="000000">
                    <a:lumMod val="75000"/>
                    <a:lumOff val="25000"/>
                  </a:srgbClr>
                </a:solidFill>
                <a:latin typeface="思源宋体 Heavy" panose="02020900000000000000" pitchFamily="18" charset="-122"/>
                <a:ea typeface="思源宋体 Heavy" panose="02020900000000000000" pitchFamily="18" charset="-122"/>
              </a:rPr>
              <a:t>更多作品：</a:t>
            </a:r>
            <a:r>
              <a:rPr lang="en-US" altLang="zh-CN" sz="1200" dirty="0">
                <a:solidFill>
                  <a:srgbClr val="000000">
                    <a:lumMod val="75000"/>
                    <a:lumOff val="25000"/>
                  </a:srgbClr>
                </a:solidFill>
                <a:latin typeface="思源宋体 Heavy" panose="02020900000000000000" pitchFamily="18" charset="-122"/>
                <a:ea typeface="思源宋体 Heavy" panose="02020900000000000000" pitchFamily="18" charset="-122"/>
              </a:rPr>
              <a:t>http://chn.docer.com/works?userid=209609904 </a:t>
            </a:r>
            <a:endParaRPr lang="zh-CN" altLang="en-US" sz="1200" dirty="0">
              <a:solidFill>
                <a:srgbClr val="000000">
                  <a:lumMod val="75000"/>
                  <a:lumOff val="25000"/>
                </a:srgbClr>
              </a:solidFill>
              <a:latin typeface="思源宋体 Heavy" panose="02020900000000000000" pitchFamily="18" charset="-122"/>
              <a:ea typeface="思源宋体 Heavy" panose="02020900000000000000" pitchFamily="18" charset="-122"/>
            </a:endParaRPr>
          </a:p>
        </p:txBody>
      </p:sp>
      <p:pic>
        <p:nvPicPr>
          <p:cNvPr id="12" name="图片 11"/>
          <p:cNvPicPr>
            <a:picLocks noChangeAspect="1"/>
          </p:cNvPicPr>
          <p:nvPr/>
        </p:nvPicPr>
        <p:blipFill>
          <a:blip r:embed="rId2"/>
          <a:stretch>
            <a:fillRect/>
          </a:stretch>
        </p:blipFill>
        <p:spPr>
          <a:xfrm>
            <a:off x="4598916" y="2324537"/>
            <a:ext cx="2995289" cy="710130"/>
          </a:xfrm>
          <a:prstGeom prst="rect">
            <a:avLst/>
          </a:prstGeom>
        </p:spPr>
      </p:pic>
      <p:sp>
        <p:nvSpPr>
          <p:cNvPr id="13" name="文本框 12"/>
          <p:cNvSpPr txBox="1"/>
          <p:nvPr/>
        </p:nvSpPr>
        <p:spPr>
          <a:xfrm>
            <a:off x="4595054" y="3629057"/>
            <a:ext cx="3003013" cy="439800"/>
          </a:xfrm>
          <a:prstGeom prst="rect">
            <a:avLst/>
          </a:prstGeom>
          <a:noFill/>
        </p:spPr>
        <p:txBody>
          <a:bodyPr wrap="square" rtlCol="0">
            <a:spAutoFit/>
          </a:bodyPr>
          <a:lstStyle/>
          <a:p>
            <a:pPr algn="ctr" defTabSz="840740"/>
            <a:r>
              <a:rPr lang="zh-CN" altLang="en-US" sz="2260" b="1" spc="212" dirty="0">
                <a:solidFill>
                  <a:srgbClr val="000000"/>
                </a:solidFill>
                <a:latin typeface="Century Gothic"/>
                <a:ea typeface="微软雅黑 Light" panose="020B0502040204020203" charset="-122"/>
              </a:rPr>
              <a:t>说出你的演示</a:t>
            </a:r>
            <a:endParaRPr lang="zh-CN" altLang="en-US" sz="2260" b="1" spc="212" dirty="0">
              <a:solidFill>
                <a:srgbClr val="000000"/>
              </a:solidFill>
              <a:latin typeface="Century Gothic"/>
              <a:ea typeface="微软雅黑 Light" panose="020B0502040204020203"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Backgroud</a:t>
            </a:r>
            <a:endParaRPr lang="en-US" altLang="zh-CN" sz="4000" b="1">
              <a:solidFill>
                <a:schemeClr val="accent6"/>
              </a:solidFill>
            </a:endParaRPr>
          </a:p>
        </p:txBody>
      </p:sp>
      <p:sp>
        <p:nvSpPr>
          <p:cNvPr id="9" name="文本框 8"/>
          <p:cNvSpPr txBox="1"/>
          <p:nvPr/>
        </p:nvSpPr>
        <p:spPr>
          <a:xfrm>
            <a:off x="821690" y="1868805"/>
            <a:ext cx="10935970" cy="279971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Academic performance</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the key inficators to evalutate educational level</a:t>
            </a:r>
            <a:endParaRPr lang="en-US" altLang="zh-CN" sz="28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Discovering students with poor performance</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Effective supervision</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Developing good study habits</a:t>
            </a:r>
            <a:endParaRPr lang="en-US" altLang="zh-CN" sz="2800" dirty="0">
              <a:solidFill>
                <a:schemeClr val="accent6"/>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flipH="1">
            <a:off x="384175" y="384810"/>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Objective</a:t>
            </a:r>
            <a:endParaRPr lang="en-US" altLang="zh-CN" sz="4000" b="1">
              <a:solidFill>
                <a:schemeClr val="accent6"/>
              </a:solidFill>
            </a:endParaRPr>
          </a:p>
        </p:txBody>
      </p:sp>
      <p:sp>
        <p:nvSpPr>
          <p:cNvPr id="9" name="文本框 8"/>
          <p:cNvSpPr txBox="1"/>
          <p:nvPr/>
        </p:nvSpPr>
        <p:spPr>
          <a:xfrm>
            <a:off x="821690" y="1868805"/>
            <a:ext cx="10935970" cy="4215765"/>
          </a:xfrm>
          <a:prstGeom prst="rect">
            <a:avLst/>
          </a:prstGeom>
          <a:noFill/>
        </p:spPr>
        <p:txBody>
          <a:bodyPr wrap="square" rtlCol="0">
            <a:spAutoFit/>
          </a:bodyPr>
          <a:lstStyle/>
          <a:p>
            <a:pPr marL="285750" indent="-285750" algn="l">
              <a:buFont typeface="Wingdings" panose="05000000000000000000" charset="0"/>
              <a:buChar char=""/>
            </a:pPr>
            <a:r>
              <a:rPr lang="en-US" altLang="zh-CN" sz="3200" dirty="0">
                <a:solidFill>
                  <a:schemeClr val="accent6"/>
                </a:solidFill>
                <a:sym typeface="+mn-ea"/>
              </a:rPr>
              <a:t> Given: smart card records</a:t>
            </a:r>
            <a:endParaRPr lang="en-US" altLang="zh-CN" sz="3200" dirty="0">
              <a:solidFill>
                <a:schemeClr val="accent6"/>
              </a:solidFill>
              <a:sym typeface="+mn-ea"/>
            </a:endParaRPr>
          </a:p>
          <a:p>
            <a:pPr indent="0" algn="l">
              <a:buFont typeface="Wingdings" panose="05000000000000000000" charset="0"/>
              <a:buNone/>
            </a:pPr>
            <a:endParaRPr lang="en-US" altLang="zh-CN" sz="32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Given: students' performance labels</a:t>
            </a:r>
            <a:endParaRPr lang="en-US" altLang="zh-CN" sz="3200" dirty="0">
              <a:solidFill>
                <a:schemeClr val="accent6"/>
              </a:solidFill>
              <a:sym typeface="+mn-ea"/>
            </a:endParaRPr>
          </a:p>
          <a:p>
            <a:pPr lvl="1" indent="0" algn="l">
              <a:buFont typeface="Arial" panose="020B0604020202020204" pitchFamily="34" charset="0"/>
              <a:buNone/>
            </a:pPr>
            <a:endParaRPr lang="en-US" altLang="zh-CN" sz="2800" dirty="0">
              <a:solidFill>
                <a:schemeClr val="accent6"/>
              </a:solidFill>
              <a:sym typeface="+mn-ea"/>
            </a:endParaRPr>
          </a:p>
          <a:p>
            <a:pPr marL="285750" indent="-285750" algn="l">
              <a:buFont typeface="Wingdings" panose="05000000000000000000" charset="0"/>
              <a:buChar char=""/>
            </a:pPr>
            <a:r>
              <a:rPr lang="en-US" altLang="zh-CN" sz="3200" dirty="0">
                <a:solidFill>
                  <a:schemeClr val="accent6"/>
                </a:solidFill>
                <a:sym typeface="+mn-ea"/>
              </a:rPr>
              <a:t> Goal:</a:t>
            </a:r>
            <a:endParaRPr lang="en-US" altLang="zh-CN" sz="32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Build behavior pattern and extract features</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Discover students with poor performance</a:t>
            </a:r>
            <a:endParaRPr lang="en-US" altLang="zh-CN" sz="2800" dirty="0">
              <a:solidFill>
                <a:schemeClr val="accent6"/>
              </a:solidFill>
              <a:sym typeface="+mn-ea"/>
            </a:endParaRPr>
          </a:p>
          <a:p>
            <a:pPr marL="742950" lvl="1" indent="-285750" algn="l">
              <a:buFont typeface="Arial" panose="020B0604020202020204" pitchFamily="34" charset="0"/>
              <a:buChar char="•"/>
            </a:pPr>
            <a:r>
              <a:rPr lang="en-US" altLang="zh-CN" sz="2800" dirty="0">
                <a:solidFill>
                  <a:schemeClr val="accent6"/>
                </a:solidFill>
                <a:sym typeface="+mn-ea"/>
              </a:rPr>
              <a:t>Mine the relevance between behaviors and performance</a:t>
            </a:r>
            <a:endParaRPr lang="en-US" altLang="zh-CN" sz="2800" dirty="0">
              <a:solidFill>
                <a:schemeClr val="accent6"/>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8789670" y="2895600"/>
            <a:ext cx="2480945" cy="317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对角圆角矩形 55"/>
          <p:cNvSpPr/>
          <p:nvPr/>
        </p:nvSpPr>
        <p:spPr>
          <a:xfrm flipH="1">
            <a:off x="374015" y="4705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a:p>
        </p:txBody>
      </p:sp>
      <p:sp>
        <p:nvSpPr>
          <p:cNvPr id="5" name="文本框 4"/>
          <p:cNvSpPr txBox="1"/>
          <p:nvPr/>
        </p:nvSpPr>
        <p:spPr>
          <a:xfrm>
            <a:off x="384175" y="470535"/>
            <a:ext cx="5175250" cy="706755"/>
          </a:xfrm>
          <a:prstGeom prst="rect">
            <a:avLst/>
          </a:prstGeom>
          <a:noFill/>
        </p:spPr>
        <p:txBody>
          <a:bodyPr wrap="square" rtlCol="0">
            <a:spAutoFit/>
          </a:bodyPr>
          <a:lstStyle/>
          <a:p>
            <a:pPr algn="l"/>
            <a:r>
              <a:rPr lang="en-US" altLang="zh-CN" sz="4000" b="1">
                <a:solidFill>
                  <a:schemeClr val="accent6"/>
                </a:solidFill>
              </a:rPr>
              <a:t>Framework</a:t>
            </a:r>
            <a:endParaRPr lang="en-US" altLang="zh-CN" sz="4000" b="1">
              <a:solidFill>
                <a:schemeClr val="accent6"/>
              </a:solidFill>
            </a:endParaRPr>
          </a:p>
        </p:txBody>
      </p:sp>
      <p:sp>
        <p:nvSpPr>
          <p:cNvPr id="7" name="内容占位符 6"/>
          <p:cNvSpPr>
            <a:spLocks noGrp="1"/>
          </p:cNvSpPr>
          <p:nvPr>
            <p:custDataLst>
              <p:tags r:id="rId1"/>
            </p:custDataLst>
          </p:nvPr>
        </p:nvSpPr>
        <p:spPr>
          <a:xfrm>
            <a:off x="374015" y="1080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2" name="内容占位符 6"/>
          <p:cNvSpPr>
            <a:spLocks noGrp="1"/>
          </p:cNvSpPr>
          <p:nvPr>
            <p:custDataLst>
              <p:tags r:id="rId2"/>
            </p:custDataLst>
          </p:nvPr>
        </p:nvSpPr>
        <p:spPr>
          <a:xfrm>
            <a:off x="501015" y="1207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3" name="内容占位符 6"/>
          <p:cNvSpPr>
            <a:spLocks noGrp="1"/>
          </p:cNvSpPr>
          <p:nvPr>
            <p:custDataLst>
              <p:tags r:id="rId3"/>
            </p:custDataLst>
          </p:nvPr>
        </p:nvSpPr>
        <p:spPr>
          <a:xfrm>
            <a:off x="628015" y="1334135"/>
            <a:ext cx="8551545" cy="530987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dirty="0">
              <a:latin typeface="+mn-lt"/>
              <a:ea typeface="+mn-ea"/>
            </a:endParaRPr>
          </a:p>
        </p:txBody>
      </p:sp>
      <p:sp>
        <p:nvSpPr>
          <p:cNvPr id="15" name="流程图: 磁盘 14"/>
          <p:cNvSpPr/>
          <p:nvPr/>
        </p:nvSpPr>
        <p:spPr>
          <a:xfrm>
            <a:off x="1257300" y="1404620"/>
            <a:ext cx="1654175" cy="122809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流程图: 磁盘 22"/>
          <p:cNvSpPr/>
          <p:nvPr/>
        </p:nvSpPr>
        <p:spPr>
          <a:xfrm>
            <a:off x="9052560" y="1541145"/>
            <a:ext cx="1654175" cy="1091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8" name="表格 37"/>
          <p:cNvGraphicFramePr/>
          <p:nvPr/>
        </p:nvGraphicFramePr>
        <p:xfrm>
          <a:off x="10017125" y="46189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graphicFrame>
        <p:nvGraphicFramePr>
          <p:cNvPr id="39" name="表格 38"/>
          <p:cNvGraphicFramePr/>
          <p:nvPr/>
        </p:nvGraphicFramePr>
        <p:xfrm>
          <a:off x="9742805" y="47078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graphicFrame>
        <p:nvGraphicFramePr>
          <p:cNvPr id="41" name="表格 40"/>
          <p:cNvGraphicFramePr/>
          <p:nvPr/>
        </p:nvGraphicFramePr>
        <p:xfrm>
          <a:off x="9468485" y="4809490"/>
          <a:ext cx="274320" cy="1064260"/>
        </p:xfrm>
        <a:graphic>
          <a:graphicData uri="http://schemas.openxmlformats.org/drawingml/2006/table">
            <a:tbl>
              <a:tblPr firstRow="1" bandRow="1">
                <a:tableStyleId>{5C22544A-7EE6-4342-B048-85BDC9FD1C3A}</a:tableStyleId>
              </a:tblPr>
              <a:tblGrid>
                <a:gridCol w="274320"/>
              </a:tblGrid>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1</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r h="266065">
                <a:tc>
                  <a:txBody>
                    <a:bodyPr/>
                    <a:p>
                      <a:pPr algn="ctr">
                        <a:buNone/>
                      </a:pPr>
                      <a:r>
                        <a:rPr lang="en-US" altLang="zh-CN" sz="1000" b="0">
                          <a:solidFill>
                            <a:schemeClr val="tx2">
                              <a:lumMod val="75000"/>
                            </a:schemeClr>
                          </a:solidFill>
                          <a:latin typeface="Times New Roman" panose="02020603050405020304" pitchFamily="18" charset="0"/>
                        </a:rPr>
                        <a:t>0</a:t>
                      </a:r>
                      <a:endParaRPr lang="en-US" altLang="zh-CN" sz="1000" b="0">
                        <a:solidFill>
                          <a:schemeClr val="tx2">
                            <a:lumMod val="75000"/>
                          </a:schemeClr>
                        </a:solidFill>
                        <a:latin typeface="Times New Roman" panose="02020603050405020304" pitchFamily="18" charset="0"/>
                      </a:endParaRPr>
                    </a:p>
                  </a:txBody>
                  <a:tcPr anchor="ctr" anchorCtr="0">
                    <a:lnL w="9525">
                      <a:solidFill>
                        <a:schemeClr val="tx1">
                          <a:lumMod val="60000"/>
                          <a:lumOff val="40000"/>
                        </a:schemeClr>
                      </a:solidFill>
                      <a:prstDash val="solid"/>
                    </a:lnL>
                    <a:lnR w="9525">
                      <a:solidFill>
                        <a:schemeClr val="tx1">
                          <a:lumMod val="60000"/>
                          <a:lumOff val="40000"/>
                        </a:schemeClr>
                      </a:solidFill>
                      <a:prstDash val="solid"/>
                    </a:lnR>
                    <a:lnT w="9525">
                      <a:solidFill>
                        <a:schemeClr val="tx1">
                          <a:lumMod val="60000"/>
                          <a:lumOff val="40000"/>
                        </a:schemeClr>
                      </a:solidFill>
                      <a:prstDash val="solid"/>
                    </a:lnT>
                    <a:lnB w="9525">
                      <a:solidFill>
                        <a:schemeClr val="tx1">
                          <a:lumMod val="60000"/>
                          <a:lumOff val="40000"/>
                        </a:schemeClr>
                      </a:solidFill>
                      <a:prstDash val="solid"/>
                    </a:lnB>
                    <a:solidFill>
                      <a:schemeClr val="bg1"/>
                    </a:solidFill>
                  </a:tcPr>
                </a:tc>
              </a:tr>
            </a:tbl>
          </a:graphicData>
        </a:graphic>
      </p:graphicFrame>
      <p:sp>
        <p:nvSpPr>
          <p:cNvPr id="42" name="文本框 41"/>
          <p:cNvSpPr txBox="1"/>
          <p:nvPr/>
        </p:nvSpPr>
        <p:spPr>
          <a:xfrm>
            <a:off x="1343660" y="1883410"/>
            <a:ext cx="1568450" cy="645160"/>
          </a:xfrm>
          <a:prstGeom prst="rect">
            <a:avLst/>
          </a:prstGeom>
          <a:noFill/>
        </p:spPr>
        <p:txBody>
          <a:bodyPr wrap="square" rtlCol="0">
            <a:spAutoFit/>
          </a:bodyPr>
          <a:p>
            <a:r>
              <a:rPr lang="en-US" altLang="zh-CN">
                <a:solidFill>
                  <a:schemeClr val="bg1"/>
                </a:solidFill>
              </a:rPr>
              <a:t>Smart Card Reconds</a:t>
            </a:r>
            <a:endParaRPr lang="en-US" altLang="zh-CN">
              <a:solidFill>
                <a:schemeClr val="bg1"/>
              </a:solidFill>
            </a:endParaRPr>
          </a:p>
        </p:txBody>
      </p:sp>
      <p:sp>
        <p:nvSpPr>
          <p:cNvPr id="46" name="矩形 45"/>
          <p:cNvSpPr/>
          <p:nvPr/>
        </p:nvSpPr>
        <p:spPr>
          <a:xfrm>
            <a:off x="3628390" y="1491615"/>
            <a:ext cx="4799330" cy="140462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7" name="矩形 16"/>
          <p:cNvSpPr/>
          <p:nvPr/>
        </p:nvSpPr>
        <p:spPr>
          <a:xfrm>
            <a:off x="3801745" y="1786255"/>
            <a:ext cx="1528445"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Behavior Sequences</a:t>
            </a:r>
            <a:endParaRPr lang="en-US" altLang="zh-CN"/>
          </a:p>
        </p:txBody>
      </p:sp>
      <p:sp>
        <p:nvSpPr>
          <p:cNvPr id="53" name="矩形 52"/>
          <p:cNvSpPr/>
          <p:nvPr/>
        </p:nvSpPr>
        <p:spPr>
          <a:xfrm>
            <a:off x="3633470" y="3217545"/>
            <a:ext cx="4794250" cy="148971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5994400" y="178625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Hidden Markow Model</a:t>
            </a:r>
            <a:endParaRPr lang="en-US" altLang="zh-CN"/>
          </a:p>
        </p:txBody>
      </p:sp>
      <p:sp>
        <p:nvSpPr>
          <p:cNvPr id="48" name="矩形 47"/>
          <p:cNvSpPr/>
          <p:nvPr/>
        </p:nvSpPr>
        <p:spPr>
          <a:xfrm>
            <a:off x="9053195" y="2042795"/>
            <a:ext cx="1654175" cy="250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Performance</a:t>
            </a:r>
            <a:endParaRPr lang="en-US" altLang="zh-CN"/>
          </a:p>
        </p:txBody>
      </p:sp>
      <p:cxnSp>
        <p:nvCxnSpPr>
          <p:cNvPr id="51" name="直接箭头连接符 50"/>
          <p:cNvCxnSpPr>
            <a:stCxn id="42" idx="3"/>
            <a:endCxn id="46" idx="1"/>
          </p:cNvCxnSpPr>
          <p:nvPr/>
        </p:nvCxnSpPr>
        <p:spPr>
          <a:xfrm flipV="1">
            <a:off x="2912110" y="2193925"/>
            <a:ext cx="71628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7" idx="3"/>
            <a:endCxn id="21" idx="1"/>
          </p:cNvCxnSpPr>
          <p:nvPr/>
        </p:nvCxnSpPr>
        <p:spPr>
          <a:xfrm>
            <a:off x="5330190" y="2168525"/>
            <a:ext cx="664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801745" y="3492500"/>
            <a:ext cx="1528445" cy="7397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Statistic Features</a:t>
            </a:r>
            <a:endParaRPr lang="en-US" altLang="zh-CN"/>
          </a:p>
        </p:txBody>
      </p:sp>
      <p:sp>
        <p:nvSpPr>
          <p:cNvPr id="29" name="矩形 28"/>
          <p:cNvSpPr/>
          <p:nvPr/>
        </p:nvSpPr>
        <p:spPr>
          <a:xfrm>
            <a:off x="6030595" y="346773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Relevant Features</a:t>
            </a:r>
            <a:endParaRPr lang="en-US" altLang="zh-CN"/>
          </a:p>
        </p:txBody>
      </p:sp>
      <p:sp>
        <p:nvSpPr>
          <p:cNvPr id="54" name="文本框 53"/>
          <p:cNvSpPr txBox="1"/>
          <p:nvPr/>
        </p:nvSpPr>
        <p:spPr>
          <a:xfrm>
            <a:off x="4392930" y="2550795"/>
            <a:ext cx="3271520" cy="368300"/>
          </a:xfrm>
          <a:prstGeom prst="rect">
            <a:avLst/>
          </a:prstGeom>
          <a:noFill/>
        </p:spPr>
        <p:txBody>
          <a:bodyPr wrap="square" rtlCol="0">
            <a:spAutoFit/>
          </a:bodyPr>
          <a:p>
            <a:r>
              <a:rPr lang="en-US" altLang="zh-CN"/>
              <a:t>Behavior Pattern Building</a:t>
            </a:r>
            <a:endParaRPr lang="en-US" altLang="zh-CN"/>
          </a:p>
        </p:txBody>
      </p:sp>
      <p:sp>
        <p:nvSpPr>
          <p:cNvPr id="30" name="矩形 29"/>
          <p:cNvSpPr/>
          <p:nvPr/>
        </p:nvSpPr>
        <p:spPr>
          <a:xfrm>
            <a:off x="8769985" y="3467735"/>
            <a:ext cx="2218690" cy="7645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Multitask Model</a:t>
            </a:r>
            <a:endParaRPr lang="en-US" altLang="zh-CN"/>
          </a:p>
        </p:txBody>
      </p:sp>
      <p:sp>
        <p:nvSpPr>
          <p:cNvPr id="59" name="文本框 58"/>
          <p:cNvSpPr txBox="1"/>
          <p:nvPr/>
        </p:nvSpPr>
        <p:spPr>
          <a:xfrm>
            <a:off x="4355465" y="4339590"/>
            <a:ext cx="3308985" cy="368300"/>
          </a:xfrm>
          <a:prstGeom prst="rect">
            <a:avLst/>
          </a:prstGeom>
          <a:noFill/>
        </p:spPr>
        <p:txBody>
          <a:bodyPr wrap="square" rtlCol="0">
            <a:spAutoFit/>
          </a:bodyPr>
          <a:p>
            <a:r>
              <a:rPr lang="en-US" altLang="zh-CN"/>
              <a:t>Behavior Feature Extration</a:t>
            </a:r>
            <a:endParaRPr lang="en-US" altLang="zh-CN"/>
          </a:p>
        </p:txBody>
      </p:sp>
      <p:cxnSp>
        <p:nvCxnSpPr>
          <p:cNvPr id="60" name="直接箭头连接符 59"/>
          <p:cNvCxnSpPr>
            <a:stCxn id="54" idx="2"/>
            <a:endCxn id="53" idx="0"/>
          </p:cNvCxnSpPr>
          <p:nvPr/>
        </p:nvCxnSpPr>
        <p:spPr>
          <a:xfrm>
            <a:off x="6028690" y="2919095"/>
            <a:ext cx="1905" cy="298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9" idx="3"/>
            <a:endCxn id="30" idx="1"/>
          </p:cNvCxnSpPr>
          <p:nvPr/>
        </p:nvCxnSpPr>
        <p:spPr>
          <a:xfrm>
            <a:off x="8249285" y="3850005"/>
            <a:ext cx="520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3" idx="3"/>
            <a:endCxn id="30" idx="0"/>
          </p:cNvCxnSpPr>
          <p:nvPr/>
        </p:nvCxnSpPr>
        <p:spPr>
          <a:xfrm flipH="1">
            <a:off x="9879330" y="2632710"/>
            <a:ext cx="635"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30" idx="2"/>
            <a:endCxn id="39" idx="0"/>
          </p:cNvCxnSpPr>
          <p:nvPr/>
        </p:nvCxnSpPr>
        <p:spPr>
          <a:xfrm>
            <a:off x="9879330" y="4232275"/>
            <a:ext cx="635" cy="475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4832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8815" y="1365250"/>
            <a:ext cx="5175250" cy="460375"/>
          </a:xfrm>
          <a:prstGeom prst="rect">
            <a:avLst/>
          </a:prstGeom>
          <a:noFill/>
        </p:spPr>
        <p:txBody>
          <a:bodyPr wrap="square" rtlCol="0">
            <a:spAutoFit/>
          </a:bodyPr>
          <a:lstStyle/>
          <a:p>
            <a:pPr algn="l"/>
            <a:r>
              <a:rPr lang="en-US" altLang="zh-CN" sz="2400" b="1">
                <a:solidFill>
                  <a:schemeClr val="accent6"/>
                </a:solidFill>
              </a:rPr>
              <a:t>Building behavior pattern</a:t>
            </a:r>
            <a:endParaRPr lang="en-US" altLang="zh-CN" sz="2400" b="1">
              <a:solidFill>
                <a:schemeClr val="accent6"/>
              </a:solidFill>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a:t>1</a:t>
            </a:r>
            <a:endParaRPr lang="en-US" altLang="zh-CN" sz="2000" b="1"/>
          </a:p>
        </p:txBody>
      </p:sp>
      <p:sp>
        <p:nvSpPr>
          <p:cNvPr id="7" name="文本框 6"/>
          <p:cNvSpPr txBox="1"/>
          <p:nvPr/>
        </p:nvSpPr>
        <p:spPr>
          <a:xfrm>
            <a:off x="384175" y="483235"/>
            <a:ext cx="5175250" cy="706755"/>
          </a:xfrm>
          <a:prstGeom prst="rect">
            <a:avLst/>
          </a:prstGeom>
          <a:noFill/>
        </p:spPr>
        <p:txBody>
          <a:bodyPr wrap="square" rtlCol="0">
            <a:spAutoFit/>
          </a:bodyPr>
          <a:p>
            <a:pPr algn="l"/>
            <a:r>
              <a:rPr lang="en-US" altLang="zh-CN" sz="4000" b="1">
                <a:solidFill>
                  <a:schemeClr val="accent6"/>
                </a:solidFill>
              </a:rPr>
              <a:t>Solution</a:t>
            </a:r>
            <a:endParaRPr lang="en-US" altLang="zh-CN" sz="4000" b="1">
              <a:solidFill>
                <a:schemeClr val="accent6"/>
              </a:solidFill>
            </a:endParaRPr>
          </a:p>
        </p:txBody>
      </p:sp>
      <p:graphicFrame>
        <p:nvGraphicFramePr>
          <p:cNvPr id="8" name="表格 7"/>
          <p:cNvGraphicFramePr/>
          <p:nvPr/>
        </p:nvGraphicFramePr>
        <p:xfrm>
          <a:off x="497205" y="2259965"/>
          <a:ext cx="6294120" cy="3674745"/>
        </p:xfrm>
        <a:graphic>
          <a:graphicData uri="http://schemas.openxmlformats.org/drawingml/2006/table">
            <a:tbl>
              <a:tblPr firstRow="1" bandRow="1">
                <a:tableStyleId>{D27102A9-8310-4765-A935-A1911B00CA55}</a:tableStyleId>
              </a:tblPr>
              <a:tblGrid>
                <a:gridCol w="621665"/>
                <a:gridCol w="1447165"/>
                <a:gridCol w="1080135"/>
                <a:gridCol w="1495425"/>
                <a:gridCol w="1649730"/>
              </a:tblGrid>
              <a:tr h="417830">
                <a:tc>
                  <a:txBody>
                    <a:bodyPr/>
                    <a:p>
                      <a:pPr>
                        <a:buNone/>
                      </a:pPr>
                      <a:r>
                        <a:rPr lang="en-US" altLang="zh-CN" sz="1400"/>
                        <a:t>UID</a:t>
                      </a:r>
                      <a:endParaRPr lang="en-US" altLang="zh-CN" sz="1400"/>
                    </a:p>
                  </a:txBody>
                  <a:tcPr/>
                </a:tc>
                <a:tc>
                  <a:txBody>
                    <a:bodyPr/>
                    <a:p>
                      <a:pPr>
                        <a:buNone/>
                      </a:pPr>
                      <a:r>
                        <a:rPr lang="en-US" altLang="zh-CN" sz="1400"/>
                        <a:t>DEALTIME</a:t>
                      </a:r>
                      <a:endParaRPr lang="en-US" altLang="zh-CN" sz="1400"/>
                    </a:p>
                  </a:txBody>
                  <a:tcPr/>
                </a:tc>
                <a:tc>
                  <a:txBody>
                    <a:bodyPr/>
                    <a:p>
                      <a:pPr>
                        <a:buNone/>
                      </a:pPr>
                      <a:r>
                        <a:rPr lang="en-US" altLang="zh-CN" sz="1400"/>
                        <a:t>MONEY</a:t>
                      </a:r>
                      <a:endParaRPr lang="en-US" altLang="zh-CN" sz="1400"/>
                    </a:p>
                  </a:txBody>
                  <a:tcPr/>
                </a:tc>
                <a:tc>
                  <a:txBody>
                    <a:bodyPr/>
                    <a:p>
                      <a:pPr>
                        <a:buNone/>
                      </a:pPr>
                      <a:r>
                        <a:rPr lang="en-US" altLang="zh-CN" sz="1400"/>
                        <a:t>ORGINID</a:t>
                      </a:r>
                      <a:endParaRPr lang="en-US" altLang="zh-CN" sz="1400"/>
                    </a:p>
                  </a:txBody>
                  <a:tcPr/>
                </a:tc>
                <a:tc>
                  <a:txBody>
                    <a:bodyPr/>
                    <a:p>
                      <a:pPr>
                        <a:buNone/>
                      </a:pPr>
                      <a:r>
                        <a:rPr lang="en-US" altLang="zh-CN" sz="1400"/>
                        <a:t>DEALCODE</a:t>
                      </a:r>
                      <a:endParaRPr lang="en-US" altLang="zh-CN" sz="1400"/>
                    </a:p>
                  </a:txBody>
                  <a:tcPr/>
                </a:tc>
              </a:tr>
              <a:tr h="590550">
                <a:tc>
                  <a:txBody>
                    <a:bodyPr/>
                    <a:p>
                      <a:pPr>
                        <a:buNone/>
                      </a:pPr>
                      <a:r>
                        <a:rPr lang="en-US" altLang="zh-CN" sz="1400"/>
                        <a:t>U1</a:t>
                      </a:r>
                      <a:endParaRPr lang="en-US" altLang="zh-CN" sz="1400"/>
                    </a:p>
                  </a:txBody>
                  <a:tcPr/>
                </a:tc>
                <a:tc>
                  <a:txBody>
                    <a:bodyPr/>
                    <a:p>
                      <a:pPr>
                        <a:buNone/>
                      </a:pPr>
                      <a:r>
                        <a:rPr lang="zh-CN" altLang="en-US" sz="1400"/>
                        <a:t>2015-03-02 09:29:39</a:t>
                      </a:r>
                      <a:endParaRPr lang="zh-CN" altLang="en-US" sz="1400"/>
                    </a:p>
                  </a:txBody>
                  <a:tcPr/>
                </a:tc>
                <a:tc>
                  <a:txBody>
                    <a:bodyPr/>
                    <a:p>
                      <a:pPr>
                        <a:buNone/>
                      </a:pPr>
                      <a:r>
                        <a:rPr lang="en-US" altLang="zh-CN" sz="1400"/>
                        <a:t>400</a:t>
                      </a:r>
                      <a:endParaRPr lang="en-US" altLang="zh-CN" sz="1400"/>
                    </a:p>
                  </a:txBody>
                  <a:tcPr/>
                </a:tc>
                <a:tc>
                  <a:txBody>
                    <a:bodyPr/>
                    <a:p>
                      <a:pPr>
                        <a:buNone/>
                      </a:pPr>
                      <a:r>
                        <a:rPr lang="en-US" altLang="zh-CN" sz="1400"/>
                        <a:t>1</a:t>
                      </a:r>
                      <a:endParaRPr lang="en-US" altLang="zh-CN" sz="1400"/>
                    </a:p>
                  </a:txBody>
                  <a:tcPr/>
                </a:tc>
                <a:tc>
                  <a:txBody>
                    <a:bodyPr/>
                    <a:p>
                      <a:pPr>
                        <a:buNone/>
                      </a:pPr>
                      <a:r>
                        <a:rPr lang="en-US" altLang="zh-CN" sz="1400"/>
                        <a:t>04</a:t>
                      </a:r>
                      <a:endParaRPr lang="en-US" altLang="zh-CN" sz="1400"/>
                    </a:p>
                  </a:txBody>
                  <a:tcPr/>
                </a:tc>
              </a:tr>
              <a:tr h="590550">
                <a:tc>
                  <a:txBody>
                    <a:bodyPr/>
                    <a:p>
                      <a:pPr>
                        <a:buNone/>
                      </a:pPr>
                      <a:r>
                        <a:rPr lang="en-US" altLang="zh-CN" sz="1400"/>
                        <a:t>U1</a:t>
                      </a:r>
                      <a:endParaRPr lang="en-US" altLang="zh-CN" sz="1400"/>
                    </a:p>
                  </a:txBody>
                  <a:tcPr/>
                </a:tc>
                <a:tc>
                  <a:txBody>
                    <a:bodyPr/>
                    <a:p>
                      <a:pPr>
                        <a:buNone/>
                      </a:pPr>
                      <a:r>
                        <a:rPr lang="zh-CN" altLang="en-US" sz="1400"/>
                        <a:t>2015-03-02 09:47:31</a:t>
                      </a:r>
                      <a:endParaRPr lang="zh-CN" altLang="en-US" sz="1400"/>
                    </a:p>
                  </a:txBody>
                  <a:tcPr/>
                </a:tc>
                <a:tc>
                  <a:txBody>
                    <a:bodyPr/>
                    <a:p>
                      <a:pPr>
                        <a:buNone/>
                      </a:pPr>
                      <a:r>
                        <a:rPr lang="en-US" altLang="zh-CN" sz="1400"/>
                        <a:t>2.8</a:t>
                      </a:r>
                      <a:endParaRPr lang="en-US" altLang="zh-CN" sz="1400"/>
                    </a:p>
                  </a:txBody>
                  <a:tcPr/>
                </a:tc>
                <a:tc>
                  <a:txBody>
                    <a:bodyPr/>
                    <a:p>
                      <a:pPr>
                        <a:buNone/>
                      </a:pPr>
                      <a:r>
                        <a:rPr lang="zh-CN" altLang="en-US" sz="1400"/>
                        <a:t>1020002002</a:t>
                      </a:r>
                      <a:endParaRPr lang="zh-CN" altLang="en-US" sz="1400"/>
                    </a:p>
                  </a:txBody>
                  <a:tcPr/>
                </a:tc>
                <a:tc>
                  <a:txBody>
                    <a:bodyPr/>
                    <a:p>
                      <a:pPr>
                        <a:buNone/>
                      </a:pPr>
                      <a:r>
                        <a:rPr lang="en-US" altLang="zh-CN" sz="1400"/>
                        <a:t>20</a:t>
                      </a:r>
                      <a:endParaRPr lang="en-US" altLang="zh-CN" sz="1400"/>
                    </a:p>
                  </a:txBody>
                  <a:tcPr/>
                </a:tc>
              </a:tr>
              <a:tr h="589915">
                <a:tc>
                  <a:txBody>
                    <a:bodyPr/>
                    <a:p>
                      <a:pPr>
                        <a:buNone/>
                      </a:pPr>
                      <a:r>
                        <a:rPr lang="en-US" altLang="zh-CN" sz="1400"/>
                        <a:t>U1</a:t>
                      </a:r>
                      <a:endParaRPr lang="en-US" altLang="zh-CN" sz="1400"/>
                    </a:p>
                  </a:txBody>
                  <a:tcPr/>
                </a:tc>
                <a:tc>
                  <a:txBody>
                    <a:bodyPr/>
                    <a:p>
                      <a:pPr>
                        <a:buNone/>
                      </a:pPr>
                      <a:r>
                        <a:rPr lang="zh-CN" altLang="en-US" sz="1400"/>
                        <a:t>2015-03-02 11:56:03</a:t>
                      </a:r>
                      <a:endParaRPr lang="zh-CN" altLang="en-US" sz="1400"/>
                    </a:p>
                  </a:txBody>
                  <a:tcPr/>
                </a:tc>
                <a:tc>
                  <a:txBody>
                    <a:bodyPr/>
                    <a:p>
                      <a:pPr>
                        <a:buNone/>
                      </a:pPr>
                      <a:r>
                        <a:rPr lang="en-US" altLang="zh-CN" sz="1400"/>
                        <a:t>2.5</a:t>
                      </a:r>
                      <a:endParaRPr lang="en-US" altLang="zh-CN" sz="1400"/>
                    </a:p>
                  </a:txBody>
                  <a:tcPr/>
                </a:tc>
                <a:tc>
                  <a:txBody>
                    <a:bodyPr/>
                    <a:p>
                      <a:pPr>
                        <a:buNone/>
                      </a:pPr>
                      <a:r>
                        <a:rPr lang="zh-CN" altLang="en-US" sz="1400"/>
                        <a:t>1020002</a:t>
                      </a:r>
                      <a:endParaRPr lang="zh-CN" altLang="en-US" sz="1400"/>
                    </a:p>
                  </a:txBody>
                  <a:tcPr/>
                </a:tc>
                <a:tc>
                  <a:txBody>
                    <a:bodyPr/>
                    <a:p>
                      <a:pPr>
                        <a:buNone/>
                      </a:pPr>
                      <a:r>
                        <a:rPr lang="en-US" altLang="zh-CN" sz="1400"/>
                        <a:t>20</a:t>
                      </a:r>
                      <a:endParaRPr lang="en-US" altLang="zh-CN" sz="1400"/>
                    </a:p>
                  </a:txBody>
                  <a:tcPr/>
                </a:tc>
              </a:tr>
              <a:tr h="590550">
                <a:tc>
                  <a:txBody>
                    <a:bodyPr/>
                    <a:p>
                      <a:pPr>
                        <a:buNone/>
                      </a:pPr>
                      <a:r>
                        <a:rPr lang="en-US" altLang="zh-CN" sz="1400"/>
                        <a:t>U1</a:t>
                      </a:r>
                      <a:endParaRPr lang="en-US" altLang="zh-CN" sz="1400"/>
                    </a:p>
                  </a:txBody>
                  <a:tcPr/>
                </a:tc>
                <a:tc>
                  <a:txBody>
                    <a:bodyPr/>
                    <a:p>
                      <a:pPr>
                        <a:buNone/>
                      </a:pPr>
                      <a:r>
                        <a:rPr lang="zh-CN" altLang="en-US" sz="1400"/>
                        <a:t>2015-03-02 11:56:23</a:t>
                      </a:r>
                      <a:endParaRPr lang="zh-CN" altLang="en-US" sz="1400"/>
                    </a:p>
                  </a:txBody>
                  <a:tcPr/>
                </a:tc>
                <a:tc>
                  <a:txBody>
                    <a:bodyPr/>
                    <a:p>
                      <a:pPr>
                        <a:buNone/>
                      </a:pPr>
                      <a:r>
                        <a:rPr lang="en-US" altLang="zh-CN" sz="1400"/>
                        <a:t>5</a:t>
                      </a:r>
                      <a:endParaRPr lang="en-US" altLang="zh-CN" sz="1400"/>
                    </a:p>
                  </a:txBody>
                  <a:tcPr/>
                </a:tc>
                <a:tc>
                  <a:txBody>
                    <a:bodyPr/>
                    <a:p>
                      <a:pPr>
                        <a:buNone/>
                      </a:pPr>
                      <a:r>
                        <a:rPr lang="zh-CN" altLang="en-US" sz="1400"/>
                        <a:t>1020002</a:t>
                      </a:r>
                      <a:endParaRPr lang="zh-CN" altLang="en-US" sz="1400"/>
                    </a:p>
                  </a:txBody>
                  <a:tcPr/>
                </a:tc>
                <a:tc>
                  <a:txBody>
                    <a:bodyPr/>
                    <a:p>
                      <a:pPr>
                        <a:buNone/>
                      </a:pPr>
                      <a:r>
                        <a:rPr lang="en-US" altLang="zh-CN" sz="1400"/>
                        <a:t>20</a:t>
                      </a:r>
                      <a:endParaRPr lang="en-US" altLang="zh-CN" sz="1400"/>
                    </a:p>
                  </a:txBody>
                  <a:tcPr/>
                </a:tc>
              </a:tr>
              <a:tr h="590550">
                <a:tc>
                  <a:txBody>
                    <a:bodyPr/>
                    <a:p>
                      <a:pPr>
                        <a:buNone/>
                      </a:pPr>
                      <a:r>
                        <a:rPr lang="en-US" altLang="zh-CN" sz="1400"/>
                        <a:t>U1</a:t>
                      </a:r>
                      <a:endParaRPr lang="en-US" altLang="zh-CN" sz="1400"/>
                    </a:p>
                  </a:txBody>
                  <a:tcPr/>
                </a:tc>
                <a:tc>
                  <a:txBody>
                    <a:bodyPr/>
                    <a:p>
                      <a:pPr>
                        <a:buNone/>
                      </a:pPr>
                      <a:r>
                        <a:rPr lang="zh-CN" altLang="en-US" sz="1400"/>
                        <a:t>2015-03-02 17:34:46</a:t>
                      </a:r>
                      <a:endParaRPr lang="zh-CN" altLang="en-US" sz="1400"/>
                    </a:p>
                  </a:txBody>
                  <a:tcPr/>
                </a:tc>
                <a:tc>
                  <a:txBody>
                    <a:bodyPr/>
                    <a:p>
                      <a:pPr>
                        <a:buNone/>
                      </a:pPr>
                      <a:r>
                        <a:rPr lang="en-US" altLang="zh-CN" sz="1400"/>
                        <a:t>2</a:t>
                      </a:r>
                      <a:endParaRPr lang="en-US" altLang="zh-CN" sz="1400"/>
                    </a:p>
                  </a:txBody>
                  <a:tcPr/>
                </a:tc>
                <a:tc>
                  <a:txBody>
                    <a:bodyPr/>
                    <a:p>
                      <a:pPr>
                        <a:buNone/>
                      </a:pPr>
                      <a:r>
                        <a:rPr lang="en-US" altLang="zh-CN" sz="1400"/>
                        <a:t>1049</a:t>
                      </a:r>
                      <a:endParaRPr lang="en-US" altLang="zh-CN" sz="1400"/>
                    </a:p>
                  </a:txBody>
                  <a:tcPr/>
                </a:tc>
                <a:tc>
                  <a:txBody>
                    <a:bodyPr/>
                    <a:p>
                      <a:pPr>
                        <a:buNone/>
                      </a:pPr>
                      <a:r>
                        <a:rPr lang="en-US" altLang="zh-CN" sz="1400"/>
                        <a:t>20</a:t>
                      </a:r>
                      <a:endParaRPr lang="en-US" altLang="zh-CN" sz="1400"/>
                    </a:p>
                  </a:txBody>
                  <a:tcPr/>
                </a:tc>
              </a:tr>
              <a:tr h="304800">
                <a:tc>
                  <a:txBody>
                    <a:bodyPr/>
                    <a:p>
                      <a:pPr>
                        <a:buNone/>
                      </a:pPr>
                      <a:r>
                        <a:rPr lang="en-US" altLang="zh-CN" sz="1400"/>
                        <a:t>...</a:t>
                      </a:r>
                      <a:endParaRPr lang="en-US" altLang="zh-CN" sz="1400"/>
                    </a:p>
                  </a:txBody>
                  <a:tcPr/>
                </a:tc>
                <a:tc>
                  <a:txBody>
                    <a:bodyPr/>
                    <a:p>
                      <a:pPr>
                        <a:buNone/>
                      </a:pPr>
                      <a:r>
                        <a:rPr lang="en-US" altLang="zh-CN" sz="1400"/>
                        <a:t>...</a:t>
                      </a:r>
                      <a:endParaRPr lang="en-US" altLang="zh-CN" sz="1400"/>
                    </a:p>
                  </a:txBody>
                  <a:tcPr/>
                </a:tc>
                <a:tc>
                  <a:txBody>
                    <a:bodyPr/>
                    <a:p>
                      <a:pPr>
                        <a:buNone/>
                      </a:pPr>
                      <a:r>
                        <a:rPr lang="en-US" altLang="zh-CN" sz="1400"/>
                        <a:t>...</a:t>
                      </a:r>
                      <a:endParaRPr lang="en-US" altLang="zh-CN" sz="1400"/>
                    </a:p>
                  </a:txBody>
                  <a:tcPr/>
                </a:tc>
                <a:tc>
                  <a:txBody>
                    <a:bodyPr/>
                    <a:p>
                      <a:pPr>
                        <a:buNone/>
                      </a:pPr>
                      <a:r>
                        <a:rPr lang="en-US" altLang="zh-CN" sz="1400"/>
                        <a:t>...</a:t>
                      </a:r>
                      <a:endParaRPr lang="en-US" altLang="zh-CN" sz="1400"/>
                    </a:p>
                  </a:txBody>
                  <a:tcPr/>
                </a:tc>
                <a:tc>
                  <a:txBody>
                    <a:bodyPr/>
                    <a:p>
                      <a:pPr>
                        <a:buNone/>
                      </a:pPr>
                      <a:r>
                        <a:rPr lang="en-US" altLang="zh-CN" sz="1400"/>
                        <a:t>...</a:t>
                      </a:r>
                      <a:endParaRPr lang="en-US" altLang="zh-CN" sz="1400"/>
                    </a:p>
                  </a:txBody>
                  <a:tcPr/>
                </a:tc>
              </a:tr>
            </a:tbl>
          </a:graphicData>
        </a:graphic>
      </p:graphicFrame>
      <p:sp>
        <p:nvSpPr>
          <p:cNvPr id="10" name="内容占位符 6"/>
          <p:cNvSpPr>
            <a:spLocks noGrp="1"/>
          </p:cNvSpPr>
          <p:nvPr>
            <p:custDataLst>
              <p:tags r:id="rId1"/>
            </p:custDataLst>
          </p:nvPr>
        </p:nvSpPr>
        <p:spPr>
          <a:xfrm>
            <a:off x="365973" y="1074148"/>
            <a:ext cx="8362800" cy="531000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sz="2400" dirty="0">
              <a:solidFill>
                <a:schemeClr val="tx2"/>
              </a:solidFill>
              <a:latin typeface="宋体" panose="02010600030101010101" pitchFamily="2" charset="-122"/>
              <a:ea typeface="宋体" panose="02010600030101010101" pitchFamily="2" charset="-122"/>
              <a:sym typeface="+mn-ea"/>
            </a:endParaRPr>
          </a:p>
          <a:p>
            <a:pPr lvl="1">
              <a:lnSpc>
                <a:spcPct val="150000"/>
              </a:lnSpc>
              <a:spcBef>
                <a:spcPts val="50"/>
              </a:spcBef>
              <a:spcAft>
                <a:spcPts val="0"/>
              </a:spcAft>
            </a:pPr>
            <a:endParaRPr lang="zh-CN" altLang="en-US" dirty="0">
              <a:latin typeface="+mn-lt"/>
              <a:ea typeface="+mn-ea"/>
            </a:endParaRPr>
          </a:p>
        </p:txBody>
      </p:sp>
      <p:sp>
        <p:nvSpPr>
          <p:cNvPr id="12" name="圆角矩形 11"/>
          <p:cNvSpPr/>
          <p:nvPr>
            <p:custDataLst>
              <p:tags r:id="rId2"/>
            </p:custDataLst>
          </p:nvPr>
        </p:nvSpPr>
        <p:spPr>
          <a:xfrm>
            <a:off x="7846060" y="2197735"/>
            <a:ext cx="2080895" cy="781685"/>
          </a:xfrm>
          <a:prstGeom prst="roundRect">
            <a:avLst>
              <a:gd name="adj" fmla="val 13754"/>
            </a:avLst>
          </a:prstGeom>
          <a:noFill/>
          <a:ln>
            <a:solidFill>
              <a:schemeClr val="accent1">
                <a:lumMod val="60000"/>
                <a:lumOff val="40000"/>
              </a:schemeClr>
            </a:solidFill>
          </a:ln>
        </p:spPr>
        <p:txBody>
          <a:bodyPr rot="0" spcFirstLastPara="0" vertOverflow="overflow" horzOverflow="overflow" vert="horz" wrap="square" lIns="91440" tIns="45720" rIns="91440" bIns="144000" numCol="1" spcCol="0" rtlCol="0" fromWordArt="0" anchor="ctr" anchorCtr="0" forceAA="0" compatLnSpc="1">
            <a:normAutofit/>
          </a:bodyPr>
          <a:p>
            <a:pPr algn="ctr">
              <a:lnSpc>
                <a:spcPct val="130000"/>
              </a:lnSpc>
            </a:pPr>
            <a:endParaRPr lang="zh-CN" altLang="en-US" dirty="0" smtClean="0">
              <a:latin typeface="+mj-lt"/>
              <a:ea typeface="+mj-ea"/>
              <a:cs typeface="+mj-cs"/>
              <a:sym typeface="Arial" panose="020B0604020202020204" pitchFamily="34" charset="0"/>
            </a:endParaRPr>
          </a:p>
        </p:txBody>
      </p:sp>
      <p:sp>
        <p:nvSpPr>
          <p:cNvPr id="13" name="圆角矩形 12"/>
          <p:cNvSpPr/>
          <p:nvPr>
            <p:custDataLst>
              <p:tags r:id="rId3"/>
            </p:custDataLst>
          </p:nvPr>
        </p:nvSpPr>
        <p:spPr>
          <a:xfrm>
            <a:off x="9209094" y="2017512"/>
            <a:ext cx="1007533" cy="279400"/>
          </a:xfrm>
          <a:prstGeom prst="roundRect">
            <a:avLst>
              <a:gd name="adj" fmla="val 19698"/>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z="1600" dirty="0" err="1" smtClean="0">
                <a:solidFill>
                  <a:schemeClr val="bg1"/>
                </a:solidFill>
                <a:sym typeface="Arial" panose="020B0604020202020204" pitchFamily="34" charset="0"/>
              </a:rPr>
              <a:t>Event</a:t>
            </a:r>
            <a:endParaRPr lang="en-US" altLang="zh-CN" sz="1600" dirty="0" err="1" smtClean="0">
              <a:solidFill>
                <a:schemeClr val="bg1"/>
              </a:solidFill>
              <a:sym typeface="Arial" panose="020B0604020202020204" pitchFamily="34" charset="0"/>
            </a:endParaRPr>
          </a:p>
        </p:txBody>
      </p:sp>
      <p:sp>
        <p:nvSpPr>
          <p:cNvPr id="14" name="圆角矩形 13"/>
          <p:cNvSpPr/>
          <p:nvPr>
            <p:custDataLst>
              <p:tags r:id="rId4"/>
            </p:custDataLst>
          </p:nvPr>
        </p:nvSpPr>
        <p:spPr>
          <a:xfrm>
            <a:off x="7846695" y="3463290"/>
            <a:ext cx="2080260" cy="782320"/>
          </a:xfrm>
          <a:prstGeom prst="roundRect">
            <a:avLst>
              <a:gd name="adj" fmla="val 13754"/>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144000" numCol="1" spcCol="0" rtlCol="0" fromWordArt="0" anchor="ctr" anchorCtr="0" forceAA="0" compatLnSpc="1">
            <a:normAutofit/>
          </a:bodyPr>
          <a:p>
            <a:pPr algn="ctr">
              <a:lnSpc>
                <a:spcPct val="130000"/>
              </a:lnSpc>
            </a:pPr>
            <a:endParaRPr lang="zh-CN" altLang="en-US" dirty="0" smtClean="0">
              <a:latin typeface="+mj-lt"/>
              <a:ea typeface="+mj-ea"/>
              <a:cs typeface="+mj-cs"/>
              <a:sym typeface="Arial" panose="020B0604020202020204" pitchFamily="34" charset="0"/>
            </a:endParaRPr>
          </a:p>
        </p:txBody>
      </p:sp>
      <p:sp>
        <p:nvSpPr>
          <p:cNvPr id="15" name="圆角矩形 14"/>
          <p:cNvSpPr/>
          <p:nvPr>
            <p:custDataLst>
              <p:tags r:id="rId5"/>
            </p:custDataLst>
          </p:nvPr>
        </p:nvSpPr>
        <p:spPr>
          <a:xfrm>
            <a:off x="9210787" y="3327924"/>
            <a:ext cx="1007533" cy="279400"/>
          </a:xfrm>
          <a:prstGeom prst="roundRect">
            <a:avLst>
              <a:gd name="adj" fmla="val 19698"/>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z="1600" dirty="0" err="1" smtClean="0">
                <a:solidFill>
                  <a:schemeClr val="bg1"/>
                </a:solidFill>
                <a:sym typeface="Arial" panose="020B0604020202020204" pitchFamily="34" charset="0"/>
              </a:rPr>
              <a:t>Activity</a:t>
            </a:r>
            <a:endParaRPr lang="en-US" altLang="zh-CN" sz="1600" dirty="0" err="1" smtClean="0">
              <a:solidFill>
                <a:schemeClr val="bg1"/>
              </a:solidFill>
              <a:sym typeface="Arial" panose="020B0604020202020204" pitchFamily="34" charset="0"/>
            </a:endParaRPr>
          </a:p>
        </p:txBody>
      </p:sp>
      <p:sp>
        <p:nvSpPr>
          <p:cNvPr id="54" name="圆角矩形 53"/>
          <p:cNvSpPr/>
          <p:nvPr>
            <p:custDataLst>
              <p:tags r:id="rId6"/>
            </p:custDataLst>
          </p:nvPr>
        </p:nvSpPr>
        <p:spPr>
          <a:xfrm>
            <a:off x="7846695" y="4900930"/>
            <a:ext cx="2080260" cy="688975"/>
          </a:xfrm>
          <a:prstGeom prst="roundRect">
            <a:avLst>
              <a:gd name="adj" fmla="val 13754"/>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144000" numCol="1" spcCol="0" rtlCol="0" fromWordArt="0" anchor="ctr" anchorCtr="0" forceAA="0" compatLnSpc="1">
            <a:normAutofit lnSpcReduction="10000"/>
          </a:bodyPr>
          <a:p>
            <a:pPr algn="ctr">
              <a:lnSpc>
                <a:spcPct val="130000"/>
              </a:lnSpc>
            </a:pPr>
            <a:endParaRPr lang="zh-CN" altLang="en-US" dirty="0" smtClean="0">
              <a:latin typeface="+mj-lt"/>
              <a:ea typeface="+mj-ea"/>
              <a:cs typeface="+mj-cs"/>
              <a:sym typeface="Arial" panose="020B0604020202020204" pitchFamily="34" charset="0"/>
            </a:endParaRPr>
          </a:p>
        </p:txBody>
      </p:sp>
      <p:sp>
        <p:nvSpPr>
          <p:cNvPr id="17" name="圆角矩形 16"/>
          <p:cNvSpPr/>
          <p:nvPr>
            <p:custDataLst>
              <p:tags r:id="rId7"/>
            </p:custDataLst>
          </p:nvPr>
        </p:nvSpPr>
        <p:spPr>
          <a:xfrm>
            <a:off x="9209305" y="4721977"/>
            <a:ext cx="1007533" cy="279400"/>
          </a:xfrm>
          <a:prstGeom prst="roundRect">
            <a:avLst>
              <a:gd name="adj" fmla="val 19698"/>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z="1600" dirty="0" err="1" smtClean="0">
                <a:solidFill>
                  <a:schemeClr val="bg1"/>
                </a:solidFill>
                <a:sym typeface="Arial" panose="020B0604020202020204" pitchFamily="34" charset="0"/>
              </a:rPr>
              <a:t>Behavior</a:t>
            </a:r>
            <a:endParaRPr lang="zh-CN" altLang="en-US" sz="1600" dirty="0" err="1" smtClean="0">
              <a:solidFill>
                <a:schemeClr val="bg1"/>
              </a:solidFill>
              <a:sym typeface="Arial" panose="020B0604020202020204" pitchFamily="34" charset="0"/>
            </a:endParaRPr>
          </a:p>
        </p:txBody>
      </p:sp>
      <p:sp>
        <p:nvSpPr>
          <p:cNvPr id="56" name="等腰三角形 55"/>
          <p:cNvSpPr/>
          <p:nvPr/>
        </p:nvSpPr>
        <p:spPr>
          <a:xfrm flipH="1" flipV="1">
            <a:off x="8728710" y="3123565"/>
            <a:ext cx="204470" cy="2044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custDataLst>
              <p:tags r:id="rId8"/>
            </p:custDataLst>
          </p:nvPr>
        </p:nvSpPr>
        <p:spPr>
          <a:xfrm>
            <a:off x="10464800" y="3463925"/>
            <a:ext cx="1195070" cy="704850"/>
          </a:xfrm>
          <a:prstGeom prst="roundRect">
            <a:avLst>
              <a:gd name="adj" fmla="val 19698"/>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z="1600" dirty="0" err="1" smtClean="0">
                <a:solidFill>
                  <a:schemeClr val="bg1"/>
                </a:solidFill>
                <a:sym typeface="Arial" panose="020B0604020202020204" pitchFamily="34" charset="0"/>
              </a:rPr>
              <a:t>Activity</a:t>
            </a:r>
            <a:endParaRPr lang="en-US" altLang="zh-CN" sz="1600" dirty="0" err="1" smtClean="0">
              <a:solidFill>
                <a:schemeClr val="bg1"/>
              </a:solidFill>
              <a:sym typeface="Arial" panose="020B0604020202020204" pitchFamily="34" charset="0"/>
            </a:endParaRPr>
          </a:p>
          <a:p>
            <a:pPr algn="ctr"/>
            <a:r>
              <a:rPr lang="en-US" altLang="zh-CN" sz="1600" dirty="0" err="1" smtClean="0">
                <a:solidFill>
                  <a:schemeClr val="bg1"/>
                </a:solidFill>
                <a:sym typeface="Arial" panose="020B0604020202020204" pitchFamily="34" charset="0"/>
              </a:rPr>
              <a:t>Sequences</a:t>
            </a:r>
            <a:endParaRPr lang="en-US" altLang="zh-CN" sz="1600" dirty="0" err="1" smtClean="0">
              <a:solidFill>
                <a:schemeClr val="bg1"/>
              </a:solidFill>
              <a:sym typeface="Arial" panose="020B0604020202020204" pitchFamily="34" charset="0"/>
            </a:endParaRPr>
          </a:p>
        </p:txBody>
      </p:sp>
      <p:sp>
        <p:nvSpPr>
          <p:cNvPr id="20" name="圆角矩形 19"/>
          <p:cNvSpPr/>
          <p:nvPr>
            <p:custDataLst>
              <p:tags r:id="rId9"/>
            </p:custDataLst>
          </p:nvPr>
        </p:nvSpPr>
        <p:spPr>
          <a:xfrm>
            <a:off x="10464800" y="4900930"/>
            <a:ext cx="1195705" cy="687070"/>
          </a:xfrm>
          <a:prstGeom prst="roundRect">
            <a:avLst>
              <a:gd name="adj" fmla="val 19698"/>
            </a:avLst>
          </a:prstGeom>
          <a:solidFill>
            <a:schemeClr val="accent3"/>
          </a:solidFill>
        </p:spPr>
        <p:txBody>
          <a:bodyPr rot="0" spcFirstLastPara="0" vertOverflow="overflow" horzOverflow="overflow" vert="horz" wrap="square" lIns="0" tIns="0" rIns="0" bIns="0" numCol="1" spcCol="0" rtlCol="0" fromWordArt="0" anchor="ctr" anchorCtr="0" forceAA="0" compatLnSpc="1">
            <a:normAutofit/>
          </a:bodyPr>
          <a:p>
            <a:pPr algn="ctr"/>
            <a:r>
              <a:rPr lang="en-US" altLang="zh-CN" sz="1600" dirty="0" err="1" smtClean="0">
                <a:solidFill>
                  <a:schemeClr val="bg1"/>
                </a:solidFill>
                <a:sym typeface="Arial" panose="020B0604020202020204" pitchFamily="34" charset="0"/>
              </a:rPr>
              <a:t>Behavior Sequence</a:t>
            </a:r>
            <a:endParaRPr lang="en-US" altLang="zh-CN" sz="1600" dirty="0" err="1" smtClean="0">
              <a:solidFill>
                <a:schemeClr val="bg1"/>
              </a:solidFill>
              <a:sym typeface="Arial" panose="020B0604020202020204" pitchFamily="34" charset="0"/>
            </a:endParaRPr>
          </a:p>
        </p:txBody>
      </p:sp>
      <p:graphicFrame>
        <p:nvGraphicFramePr>
          <p:cNvPr id="21" name="对象 8"/>
          <p:cNvGraphicFramePr>
            <a:graphicFrameLocks noChangeAspect="1"/>
          </p:cNvGraphicFramePr>
          <p:nvPr/>
        </p:nvGraphicFramePr>
        <p:xfrm>
          <a:off x="8182293" y="2423160"/>
          <a:ext cx="1407795" cy="331470"/>
        </p:xfrm>
        <a:graphic>
          <a:graphicData uri="http://schemas.openxmlformats.org/presentationml/2006/ole">
            <mc:AlternateContent xmlns:mc="http://schemas.openxmlformats.org/markup-compatibility/2006">
              <mc:Choice xmlns:v="urn:schemas-microsoft-com:vml" Requires="v">
                <p:oleObj spid="_x0000_s22" name="" r:id="rId10" imgW="862965" imgH="203200" progId="Equation.KSEE3">
                  <p:embed/>
                </p:oleObj>
              </mc:Choice>
              <mc:Fallback>
                <p:oleObj name="" r:id="rId10" imgW="862965" imgH="203200" progId="Equation.KSEE3">
                  <p:embed/>
                  <p:pic>
                    <p:nvPicPr>
                      <p:cNvPr id="0" name="图片 3075"/>
                      <p:cNvPicPr/>
                      <p:nvPr/>
                    </p:nvPicPr>
                    <p:blipFill>
                      <a:blip r:embed="rId11"/>
                      <a:stretch>
                        <a:fillRect/>
                      </a:stretch>
                    </p:blipFill>
                    <p:spPr>
                      <a:xfrm>
                        <a:off x="8182293" y="2423160"/>
                        <a:ext cx="1407795" cy="331470"/>
                      </a:xfrm>
                      <a:prstGeom prst="rect">
                        <a:avLst/>
                      </a:prstGeom>
                      <a:noFill/>
                      <a:ln w="38100">
                        <a:noFill/>
                        <a:miter/>
                      </a:ln>
                    </p:spPr>
                  </p:pic>
                </p:oleObj>
              </mc:Fallback>
            </mc:AlternateContent>
          </a:graphicData>
        </a:graphic>
      </p:graphicFrame>
      <p:sp>
        <p:nvSpPr>
          <p:cNvPr id="23" name="等腰三角形 22"/>
          <p:cNvSpPr/>
          <p:nvPr/>
        </p:nvSpPr>
        <p:spPr>
          <a:xfrm flipH="1" flipV="1">
            <a:off x="8728710" y="4517390"/>
            <a:ext cx="204470" cy="204470"/>
          </a:xfrm>
          <a:prstGeom prst="triangl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对象 8"/>
          <p:cNvGraphicFramePr>
            <a:graphicFrameLocks noChangeAspect="1"/>
          </p:cNvGraphicFramePr>
          <p:nvPr/>
        </p:nvGraphicFramePr>
        <p:xfrm>
          <a:off x="7829550" y="3701415"/>
          <a:ext cx="2113280" cy="373380"/>
        </p:xfrm>
        <a:graphic>
          <a:graphicData uri="http://schemas.openxmlformats.org/presentationml/2006/ole">
            <mc:AlternateContent xmlns:mc="http://schemas.openxmlformats.org/markup-compatibility/2006">
              <mc:Choice xmlns:v="urn:schemas-microsoft-com:vml" Requires="v">
                <p:oleObj spid="_x0000_s25" name="" r:id="rId12" imgW="1295400" imgH="228600" progId="Equation.KSEE3">
                  <p:embed/>
                </p:oleObj>
              </mc:Choice>
              <mc:Fallback>
                <p:oleObj name="" r:id="rId12" imgW="1295400" imgH="228600" progId="Equation.KSEE3">
                  <p:embed/>
                  <p:pic>
                    <p:nvPicPr>
                      <p:cNvPr id="0" name="图片 3075"/>
                      <p:cNvPicPr/>
                      <p:nvPr/>
                    </p:nvPicPr>
                    <p:blipFill>
                      <a:blip r:embed="rId13"/>
                      <a:stretch>
                        <a:fillRect/>
                      </a:stretch>
                    </p:blipFill>
                    <p:spPr>
                      <a:xfrm>
                        <a:off x="7829550" y="3701415"/>
                        <a:ext cx="2113280" cy="373380"/>
                      </a:xfrm>
                      <a:prstGeom prst="rect">
                        <a:avLst/>
                      </a:prstGeom>
                      <a:noFill/>
                      <a:ln w="38100">
                        <a:noFill/>
                        <a:miter/>
                      </a:ln>
                    </p:spPr>
                  </p:pic>
                </p:oleObj>
              </mc:Fallback>
            </mc:AlternateContent>
          </a:graphicData>
        </a:graphic>
      </p:graphicFrame>
      <p:graphicFrame>
        <p:nvGraphicFramePr>
          <p:cNvPr id="26" name="对象 8"/>
          <p:cNvGraphicFramePr>
            <a:graphicFrameLocks noChangeAspect="1"/>
          </p:cNvGraphicFramePr>
          <p:nvPr/>
        </p:nvGraphicFramePr>
        <p:xfrm>
          <a:off x="8298815" y="5079048"/>
          <a:ext cx="911860" cy="332105"/>
        </p:xfrm>
        <a:graphic>
          <a:graphicData uri="http://schemas.openxmlformats.org/presentationml/2006/ole">
            <mc:AlternateContent xmlns:mc="http://schemas.openxmlformats.org/markup-compatibility/2006">
              <mc:Choice xmlns:v="urn:schemas-microsoft-com:vml" Requires="v">
                <p:oleObj spid="_x0000_s27" name="" r:id="rId14" imgW="558800" imgH="203200" progId="Equation.KSEE3">
                  <p:embed/>
                </p:oleObj>
              </mc:Choice>
              <mc:Fallback>
                <p:oleObj name="" r:id="rId14" imgW="558800" imgH="203200" progId="Equation.KSEE3">
                  <p:embed/>
                  <p:pic>
                    <p:nvPicPr>
                      <p:cNvPr id="0" name="图片 3075"/>
                      <p:cNvPicPr/>
                      <p:nvPr/>
                    </p:nvPicPr>
                    <p:blipFill>
                      <a:blip r:embed="rId15"/>
                      <a:stretch>
                        <a:fillRect/>
                      </a:stretch>
                    </p:blipFill>
                    <p:spPr>
                      <a:xfrm>
                        <a:off x="8298815" y="5079048"/>
                        <a:ext cx="911860" cy="332105"/>
                      </a:xfrm>
                      <a:prstGeom prst="rect">
                        <a:avLst/>
                      </a:prstGeom>
                      <a:noFill/>
                      <a:ln w="38100">
                        <a:noFill/>
                        <a:miter/>
                      </a:ln>
                    </p:spPr>
                  </p:pic>
                </p:oleObj>
              </mc:Fallback>
            </mc:AlternateContent>
          </a:graphicData>
        </a:graphic>
      </p:graphicFrame>
      <p:cxnSp>
        <p:nvCxnSpPr>
          <p:cNvPr id="28" name="直接箭头连接符 27"/>
          <p:cNvCxnSpPr/>
          <p:nvPr>
            <p:custDataLst>
              <p:tags r:id="rId16"/>
            </p:custDataLst>
          </p:nvPr>
        </p:nvCxnSpPr>
        <p:spPr>
          <a:xfrm>
            <a:off x="10048875" y="3888105"/>
            <a:ext cx="309880" cy="0"/>
          </a:xfrm>
          <a:prstGeom prst="straightConnector1">
            <a:avLst/>
          </a:prstGeom>
          <a:ln w="38100">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9" name="直接箭头连接符 28"/>
          <p:cNvCxnSpPr/>
          <p:nvPr>
            <p:custDataLst>
              <p:tags r:id="rId17"/>
            </p:custDataLst>
          </p:nvPr>
        </p:nvCxnSpPr>
        <p:spPr>
          <a:xfrm>
            <a:off x="10048875" y="5245735"/>
            <a:ext cx="309880" cy="0"/>
          </a:xfrm>
          <a:prstGeom prst="straightConnector1">
            <a:avLst/>
          </a:prstGeom>
          <a:ln w="38100">
            <a:solidFill>
              <a:schemeClr val="accent3"/>
            </a:solidFill>
            <a:headEnd type="oval" w="med" len="me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4832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8815" y="1365250"/>
            <a:ext cx="5175250" cy="460375"/>
          </a:xfrm>
          <a:prstGeom prst="rect">
            <a:avLst/>
          </a:prstGeom>
          <a:noFill/>
        </p:spPr>
        <p:txBody>
          <a:bodyPr wrap="square" rtlCol="0">
            <a:spAutoFit/>
          </a:bodyPr>
          <a:lstStyle/>
          <a:p>
            <a:pPr algn="l"/>
            <a:r>
              <a:rPr lang="en-US" altLang="zh-CN" sz="2400" b="1">
                <a:solidFill>
                  <a:schemeClr val="accent6"/>
                </a:solidFill>
              </a:rPr>
              <a:t>Behavior Features Extraction</a:t>
            </a:r>
            <a:endParaRPr lang="en-US" altLang="zh-CN" sz="2400" b="1">
              <a:solidFill>
                <a:schemeClr val="accent6"/>
              </a:solidFill>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a:t>2.1</a:t>
            </a:r>
            <a:endParaRPr lang="en-US" altLang="zh-CN" sz="2000" b="1"/>
          </a:p>
        </p:txBody>
      </p:sp>
      <p:sp>
        <p:nvSpPr>
          <p:cNvPr id="7" name="文本框 6"/>
          <p:cNvSpPr txBox="1"/>
          <p:nvPr/>
        </p:nvSpPr>
        <p:spPr>
          <a:xfrm>
            <a:off x="384175" y="483235"/>
            <a:ext cx="5175250" cy="706755"/>
          </a:xfrm>
          <a:prstGeom prst="rect">
            <a:avLst/>
          </a:prstGeom>
          <a:noFill/>
        </p:spPr>
        <p:txBody>
          <a:bodyPr wrap="square" rtlCol="0">
            <a:spAutoFit/>
          </a:bodyPr>
          <a:p>
            <a:pPr algn="l"/>
            <a:r>
              <a:rPr lang="en-US" altLang="zh-CN" sz="4000" b="1">
                <a:solidFill>
                  <a:schemeClr val="accent6"/>
                </a:solidFill>
              </a:rPr>
              <a:t>Solution</a:t>
            </a:r>
            <a:endParaRPr lang="en-US" altLang="zh-CN" sz="4000" b="1">
              <a:solidFill>
                <a:schemeClr val="accent6"/>
              </a:solidFill>
            </a:endParaRPr>
          </a:p>
        </p:txBody>
      </p:sp>
      <p:sp>
        <p:nvSpPr>
          <p:cNvPr id="10" name="内容占位符 6"/>
          <p:cNvSpPr>
            <a:spLocks noGrp="1"/>
          </p:cNvSpPr>
          <p:nvPr>
            <p:custDataLst>
              <p:tags r:id="rId1"/>
            </p:custDataLst>
          </p:nvPr>
        </p:nvSpPr>
        <p:spPr>
          <a:xfrm>
            <a:off x="365973" y="1074148"/>
            <a:ext cx="8362800" cy="531000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sz="2400" dirty="0">
              <a:solidFill>
                <a:schemeClr val="tx2"/>
              </a:solidFill>
              <a:latin typeface="宋体" panose="02010600030101010101" pitchFamily="2" charset="-122"/>
              <a:ea typeface="宋体" panose="02010600030101010101" pitchFamily="2" charset="-122"/>
              <a:sym typeface="+mn-ea"/>
            </a:endParaRPr>
          </a:p>
          <a:p>
            <a:pPr lvl="1">
              <a:lnSpc>
                <a:spcPct val="150000"/>
              </a:lnSpc>
              <a:spcBef>
                <a:spcPts val="50"/>
              </a:spcBef>
              <a:spcAft>
                <a:spcPts val="0"/>
              </a:spcAft>
            </a:pPr>
            <a:endParaRPr lang="zh-CN" altLang="en-US" dirty="0">
              <a:latin typeface="+mn-lt"/>
              <a:ea typeface="+mn-ea"/>
            </a:endParaRPr>
          </a:p>
        </p:txBody>
      </p:sp>
      <p:pic>
        <p:nvPicPr>
          <p:cNvPr id="31" name="图片 30"/>
          <p:cNvPicPr>
            <a:picLocks noChangeAspect="1"/>
          </p:cNvPicPr>
          <p:nvPr/>
        </p:nvPicPr>
        <p:blipFill>
          <a:blip r:embed="rId2"/>
          <a:stretch>
            <a:fillRect/>
          </a:stretch>
        </p:blipFill>
        <p:spPr>
          <a:xfrm>
            <a:off x="2196465" y="2076450"/>
            <a:ext cx="7799705" cy="419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260350" y="483235"/>
            <a:ext cx="11671300" cy="6197600"/>
          </a:xfrm>
          <a:prstGeom prst="round2DiagRect">
            <a:avLst>
              <a:gd name="adj1" fmla="val 4989"/>
              <a:gd name="adj2" fmla="val 0"/>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8815" y="1365250"/>
            <a:ext cx="5175250" cy="460375"/>
          </a:xfrm>
          <a:prstGeom prst="rect">
            <a:avLst/>
          </a:prstGeom>
          <a:noFill/>
        </p:spPr>
        <p:txBody>
          <a:bodyPr wrap="square" rtlCol="0">
            <a:spAutoFit/>
          </a:bodyPr>
          <a:lstStyle/>
          <a:p>
            <a:pPr algn="l"/>
            <a:r>
              <a:rPr lang="en-US" altLang="zh-CN" sz="2400" b="1">
                <a:solidFill>
                  <a:schemeClr val="accent6"/>
                </a:solidFill>
              </a:rPr>
              <a:t>Statistics Features</a:t>
            </a:r>
            <a:endParaRPr lang="en-US" altLang="zh-CN" sz="2400" b="1">
              <a:solidFill>
                <a:schemeClr val="accent6"/>
              </a:solidFill>
            </a:endParaRPr>
          </a:p>
        </p:txBody>
      </p:sp>
      <p:sp>
        <p:nvSpPr>
          <p:cNvPr id="3" name="对角圆角矩形 2"/>
          <p:cNvSpPr/>
          <p:nvPr/>
        </p:nvSpPr>
        <p:spPr>
          <a:xfrm>
            <a:off x="497205" y="1365250"/>
            <a:ext cx="1158875" cy="485775"/>
          </a:xfrm>
          <a:prstGeom prst="round2DiagRect">
            <a:avLst>
              <a:gd name="adj1" fmla="val 26000"/>
              <a:gd name="adj2" fmla="val 0"/>
            </a:avLst>
          </a:prstGeom>
          <a:solidFill>
            <a:schemeClr val="accent6"/>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a:t>2.2</a:t>
            </a:r>
            <a:endParaRPr lang="en-US" altLang="zh-CN" sz="2000" b="1"/>
          </a:p>
        </p:txBody>
      </p:sp>
      <p:sp>
        <p:nvSpPr>
          <p:cNvPr id="7" name="文本框 6"/>
          <p:cNvSpPr txBox="1"/>
          <p:nvPr/>
        </p:nvSpPr>
        <p:spPr>
          <a:xfrm>
            <a:off x="384175" y="483235"/>
            <a:ext cx="5175250" cy="706755"/>
          </a:xfrm>
          <a:prstGeom prst="rect">
            <a:avLst/>
          </a:prstGeom>
          <a:noFill/>
        </p:spPr>
        <p:txBody>
          <a:bodyPr wrap="square" rtlCol="0">
            <a:spAutoFit/>
          </a:bodyPr>
          <a:p>
            <a:pPr algn="l"/>
            <a:r>
              <a:rPr lang="en-US" altLang="zh-CN" sz="4000" b="1">
                <a:solidFill>
                  <a:schemeClr val="accent6"/>
                </a:solidFill>
              </a:rPr>
              <a:t>Solution</a:t>
            </a:r>
            <a:endParaRPr lang="en-US" altLang="zh-CN" sz="4000" b="1">
              <a:solidFill>
                <a:schemeClr val="accent6"/>
              </a:solidFill>
            </a:endParaRPr>
          </a:p>
        </p:txBody>
      </p:sp>
      <p:sp>
        <p:nvSpPr>
          <p:cNvPr id="10" name="内容占位符 6"/>
          <p:cNvSpPr>
            <a:spLocks noGrp="1"/>
          </p:cNvSpPr>
          <p:nvPr>
            <p:custDataLst>
              <p:tags r:id="rId1"/>
            </p:custDataLst>
          </p:nvPr>
        </p:nvSpPr>
        <p:spPr>
          <a:xfrm>
            <a:off x="365973" y="1074148"/>
            <a:ext cx="8362800" cy="5310000"/>
          </a:xfrm>
          <a:prstGeom prst="rect">
            <a:avLst/>
          </a:prstGeom>
        </p:spPr>
        <p:txBody>
          <a:bodyPr vert="horz" lIns="91440" tIns="45720" rIns="91440" bIns="45720" rtlCol="0">
            <a:normAutofit/>
          </a:bodyPr>
          <a:lstStyle>
            <a:lvl1pPr marL="357505" indent="-357505" algn="just" defTabSz="914400" rtl="0" eaLnBrk="1" latinLnBrk="0" hangingPunct="1">
              <a:lnSpc>
                <a:spcPct val="150000"/>
              </a:lnSpc>
              <a:spcBef>
                <a:spcPts val="600"/>
              </a:spcBef>
              <a:spcAft>
                <a:spcPts val="0"/>
              </a:spcAft>
              <a:buClr>
                <a:schemeClr val="accent1">
                  <a:lumMod val="75000"/>
                </a:schemeClr>
              </a:buClr>
              <a:buSzPct val="90000"/>
              <a:buFont typeface="Webdings" panose="05030102010509060703" pitchFamily="18" charset="2"/>
              <a:buChar char=""/>
              <a:defRPr sz="2400" kern="1200" baseline="0">
                <a:solidFill>
                  <a:schemeClr val="accent1"/>
                </a:solidFill>
                <a:latin typeface="Arial" panose="020B0604020202020204" pitchFamily="34" charset="0"/>
                <a:ea typeface="黑体" panose="02010609060101010101" pitchFamily="49" charset="-122"/>
                <a:cs typeface="+mn-cs"/>
              </a:defRPr>
            </a:lvl1pPr>
            <a:lvl2pPr marL="575945" indent="-230505" algn="just" defTabSz="914400" rtl="0" eaLnBrk="1" latinLnBrk="0" hangingPunct="1">
              <a:lnSpc>
                <a:spcPct val="150000"/>
              </a:lnSpc>
              <a:spcBef>
                <a:spcPts val="0"/>
              </a:spcBef>
              <a:spcAft>
                <a:spcPts val="0"/>
              </a:spcAft>
              <a:buClr>
                <a:schemeClr val="accent1"/>
              </a:buClr>
              <a:buFont typeface="Arial" panose="020B0604020202020204" pitchFamily="34" charset="0"/>
              <a:buChar char="•"/>
              <a:defRPr sz="2000" kern="1200" baseline="0">
                <a:solidFill>
                  <a:schemeClr val="accent1"/>
                </a:solidFill>
                <a:latin typeface="幼圆" panose="020105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b="1" dirty="0">
              <a:solidFill>
                <a:schemeClr val="tx2"/>
              </a:solidFill>
              <a:latin typeface="宋体" panose="02010600030101010101" pitchFamily="2" charset="-122"/>
              <a:ea typeface="宋体" panose="02010600030101010101" pitchFamily="2" charset="-122"/>
            </a:endParaRPr>
          </a:p>
          <a:p>
            <a:pPr marL="345440" lvl="1" indent="0">
              <a:lnSpc>
                <a:spcPct val="150000"/>
              </a:lnSpc>
              <a:spcBef>
                <a:spcPts val="50"/>
              </a:spcBef>
              <a:spcAft>
                <a:spcPts val="0"/>
              </a:spcAft>
              <a:buNone/>
            </a:pPr>
            <a:endParaRPr lang="zh-CN" altLang="en-US" sz="2400" dirty="0">
              <a:solidFill>
                <a:schemeClr val="tx2"/>
              </a:solidFill>
              <a:latin typeface="宋体" panose="02010600030101010101" pitchFamily="2" charset="-122"/>
              <a:ea typeface="宋体" panose="02010600030101010101" pitchFamily="2" charset="-122"/>
              <a:sym typeface="+mn-ea"/>
            </a:endParaRPr>
          </a:p>
          <a:p>
            <a:pPr lvl="1">
              <a:lnSpc>
                <a:spcPct val="150000"/>
              </a:lnSpc>
              <a:spcBef>
                <a:spcPts val="50"/>
              </a:spcBef>
              <a:spcAft>
                <a:spcPts val="0"/>
              </a:spcAft>
            </a:pPr>
            <a:endParaRPr lang="zh-CN" altLang="en-US" dirty="0">
              <a:latin typeface="+mn-lt"/>
              <a:ea typeface="+mn-ea"/>
            </a:endParaRPr>
          </a:p>
        </p:txBody>
      </p:sp>
      <p:sp>
        <p:nvSpPr>
          <p:cNvPr id="2" name="文本框 1"/>
          <p:cNvSpPr txBox="1"/>
          <p:nvPr/>
        </p:nvSpPr>
        <p:spPr>
          <a:xfrm>
            <a:off x="984885" y="2155825"/>
            <a:ext cx="5639435" cy="3291840"/>
          </a:xfrm>
          <a:prstGeom prst="rect">
            <a:avLst/>
          </a:prstGeom>
          <a:noFill/>
        </p:spPr>
        <p:txBody>
          <a:bodyPr wrap="square" rtlCol="0">
            <a:spAutoFit/>
          </a:bodyPr>
          <a:p>
            <a:pPr marL="457200" indent="-457200">
              <a:buFont typeface="Wingdings" panose="05000000000000000000" charset="0"/>
              <a:buChar char=""/>
            </a:pPr>
            <a:r>
              <a:rPr lang="en-US" altLang="zh-CN" sz="3200" dirty="0">
                <a:solidFill>
                  <a:schemeClr val="accent6"/>
                </a:solidFill>
              </a:rPr>
              <a:t>Additional behaviors</a:t>
            </a:r>
            <a:endParaRPr lang="en-US" altLang="zh-CN" sz="3200" dirty="0">
              <a:solidFill>
                <a:schemeClr val="accent6"/>
              </a:solidFill>
            </a:endParaRPr>
          </a:p>
          <a:p>
            <a:pPr marL="914400" lvl="1" indent="-457200">
              <a:buFont typeface="Arial" panose="020B0604020202020204" pitchFamily="34" charset="0"/>
              <a:buChar char="•"/>
            </a:pPr>
            <a:r>
              <a:rPr lang="en-US" altLang="zh-CN" sz="2800" dirty="0">
                <a:solidFill>
                  <a:schemeClr val="accent6"/>
                </a:solidFill>
              </a:rPr>
              <a:t>Meal</a:t>
            </a:r>
            <a:endParaRPr lang="en-US" altLang="zh-CN" sz="2800" dirty="0">
              <a:solidFill>
                <a:schemeClr val="accent6"/>
              </a:solidFill>
            </a:endParaRPr>
          </a:p>
          <a:p>
            <a:pPr marL="914400" lvl="1" indent="-457200">
              <a:buFont typeface="Arial" panose="020B0604020202020204" pitchFamily="34" charset="0"/>
              <a:buChar char="•"/>
            </a:pPr>
            <a:r>
              <a:rPr lang="en-US" altLang="zh-CN" sz="2800" dirty="0">
                <a:solidFill>
                  <a:schemeClr val="accent6"/>
                </a:solidFill>
              </a:rPr>
              <a:t>Meal at weekends</a:t>
            </a:r>
            <a:endParaRPr lang="en-US" altLang="zh-CN" sz="2800" dirty="0">
              <a:solidFill>
                <a:schemeClr val="accent6"/>
              </a:solidFill>
            </a:endParaRPr>
          </a:p>
          <a:p>
            <a:pPr lvl="1" indent="0">
              <a:buFont typeface="Arial" panose="020B0604020202020204" pitchFamily="34" charset="0"/>
              <a:buNone/>
            </a:pPr>
            <a:endParaRPr lang="en-US" altLang="zh-CN" sz="3200" dirty="0">
              <a:solidFill>
                <a:schemeClr val="accent6"/>
              </a:solidFill>
            </a:endParaRPr>
          </a:p>
          <a:p>
            <a:pPr marL="457200" indent="-457200">
              <a:buFont typeface="Wingdings" panose="05000000000000000000" charset="0"/>
              <a:buChar char=""/>
            </a:pPr>
            <a:r>
              <a:rPr lang="en-US" altLang="zh-CN" sz="3200" dirty="0">
                <a:solidFill>
                  <a:schemeClr val="accent6"/>
                </a:solidFill>
              </a:rPr>
              <a:t>Dorm access</a:t>
            </a:r>
            <a:endParaRPr lang="en-US" altLang="zh-CN" sz="3200" dirty="0">
              <a:solidFill>
                <a:schemeClr val="accent6"/>
              </a:solidFill>
            </a:endParaRPr>
          </a:p>
          <a:p>
            <a:pPr marL="914400" lvl="1" indent="-457200">
              <a:buFont typeface="Arial" panose="020B0604020202020204" pitchFamily="34" charset="0"/>
              <a:buChar char="•"/>
            </a:pPr>
            <a:r>
              <a:rPr lang="en-US" altLang="zh-CN" sz="2800" dirty="0">
                <a:solidFill>
                  <a:schemeClr val="accent6"/>
                </a:solidFill>
              </a:rPr>
              <a:t>Leaving before 8 a.m</a:t>
            </a:r>
            <a:endParaRPr lang="en-US" altLang="zh-CN" sz="2800" dirty="0">
              <a:solidFill>
                <a:schemeClr val="accent6"/>
              </a:solidFill>
            </a:endParaRPr>
          </a:p>
          <a:p>
            <a:pPr marL="914400" lvl="1" indent="-457200">
              <a:buFont typeface="Arial" panose="020B0604020202020204" pitchFamily="34" charset="0"/>
              <a:buChar char="•"/>
            </a:pPr>
            <a:r>
              <a:rPr lang="en-US" altLang="zh-CN" sz="2800" dirty="0">
                <a:solidFill>
                  <a:schemeClr val="accent6"/>
                </a:solidFill>
              </a:rPr>
              <a:t>Backing after 10 p.m</a:t>
            </a:r>
            <a:endParaRPr lang="en-US" altLang="zh-CN" sz="2800">
              <a:solidFill>
                <a:srgbClr val="14529E"/>
              </a:solidFill>
            </a:endParaRPr>
          </a:p>
        </p:txBody>
      </p:sp>
      <p:pic>
        <p:nvPicPr>
          <p:cNvPr id="11" name="图片 10"/>
          <p:cNvPicPr>
            <a:picLocks noChangeAspect="1"/>
          </p:cNvPicPr>
          <p:nvPr/>
        </p:nvPicPr>
        <p:blipFill>
          <a:blip r:embed="rId2"/>
          <a:stretch>
            <a:fillRect/>
          </a:stretch>
        </p:blipFill>
        <p:spPr>
          <a:xfrm>
            <a:off x="7046595" y="574675"/>
            <a:ext cx="4163060" cy="5809615"/>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diagram114_4*i*0"/>
  <p:tag name="KSO_WM_TEMPLATE_CATEGORY" val="diagram"/>
  <p:tag name="KSO_WM_TEMPLATE_INDEX" val="114"/>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diagram114_4*i*15"/>
  <p:tag name="KSO_WM_TEMPLATE_CATEGORY" val="diagram"/>
  <p:tag name="KSO_WM_TEMPLATE_INDEX" val="114"/>
  <p:tag name="KSO_WM_UNIT_INDEX" val="15"/>
</p:tagLst>
</file>

<file path=ppt/tags/tag11.xml><?xml version="1.0" encoding="utf-8"?>
<p:tagLst xmlns:p="http://schemas.openxmlformats.org/presentationml/2006/main">
  <p:tag name="KSO_WM_TAG_VERSION" val="1.0"/>
  <p:tag name="KSO_WM_TEMPLATE_CATEGORY" val="diagram"/>
  <p:tag name="KSO_WM_TEMPLATE_INDEX" val="114"/>
  <p:tag name="KSO_WM_UNIT_TYPE" val="q_i"/>
  <p:tag name="KSO_WM_UNIT_INDEX" val="1_7"/>
  <p:tag name="KSO_WM_UNIT_ID" val="257*q_i*1_7"/>
  <p:tag name="KSO_WM_UNIT_CLEAR" val="1"/>
  <p:tag name="KSO_WM_UNIT_LAYERLEVEL" val="1_1"/>
  <p:tag name="KSO_WM_BEAUTIFY_FLAG" val="#wm#"/>
  <p:tag name="KSO_WM_DIAGRAM_GROUP_CODE" val="q1-1"/>
  <p:tag name="KSO_WM_UNIT_USESOURCEFORMAT_APPLY" val="0"/>
  <p:tag name="KSO_WM_UNIT_FILL_FORE_SCHEMECOLOR_INDEX" val="8"/>
  <p:tag name="KSO_WM_UNIT_FILL_TYPE" val="1"/>
</p:tagLst>
</file>

<file path=ppt/tags/tag12.xml><?xml version="1.0" encoding="utf-8"?>
<p:tagLst xmlns:p="http://schemas.openxmlformats.org/presentationml/2006/main">
  <p:tag name="KSO_WM_TAG_VERSION" val="1.0"/>
  <p:tag name="KSO_WM_TEMPLATE_CATEGORY" val="diagram"/>
  <p:tag name="KSO_WM_TEMPLATE_INDEX" val="114"/>
  <p:tag name="KSO_WM_UNIT_TYPE" val="q_i"/>
  <p:tag name="KSO_WM_UNIT_INDEX" val="1_8"/>
  <p:tag name="KSO_WM_UNIT_ID" val="257*q_i*1_8"/>
  <p:tag name="KSO_WM_UNIT_CLEAR" val="1"/>
  <p:tag name="KSO_WM_UNIT_LAYERLEVEL" val="1_1"/>
  <p:tag name="KSO_WM_BEAUTIFY_FLAG" val="#wm#"/>
  <p:tag name="KSO_WM_DIAGRAM_GROUP_CODE" val="q1-1"/>
  <p:tag name="KSO_WM_UNIT_USESOURCEFORMAT_APPLY" val="0"/>
</p:tagLst>
</file>

<file path=ppt/tags/tag13.xml><?xml version="1.0" encoding="utf-8"?>
<p:tagLst xmlns:p="http://schemas.openxmlformats.org/presentationml/2006/main">
  <p:tag name="KSO_WM_UNIT_PRESET_TEXT_LEN" val="26"/>
  <p:tag name="KSO_WM_TEMPLATE_CATEGORY" val="diagram"/>
  <p:tag name="KSO_WM_TEMPLATE_INDEX" val="114"/>
  <p:tag name="KSO_WM_UNIT_TYPE" val="q_h_f"/>
  <p:tag name="KSO_WM_UNIT_INDEX" val="1_2_1"/>
  <p:tag name="KSO_WM_UNIT_ID" val="257*q_h_f*1_2_1"/>
  <p:tag name="KSO_WM_UNIT_CLEAR" val="1"/>
  <p:tag name="KSO_WM_UNIT_LAYERLEVEL" val="1_1_1"/>
  <p:tag name="KSO_WM_UNIT_VALUE" val="20"/>
  <p:tag name="KSO_WM_UNIT_HIGHLIGHT" val="0"/>
  <p:tag name="KSO_WM_UNIT_COMPATIBLE" val="0"/>
  <p:tag name="KSO_WM_UNIT_PRESET_TEXT_INDEX" val="4"/>
  <p:tag name="KSO_WM_BEAUTIFY_FLAG" val="#wm#"/>
  <p:tag name="KSO_WM_TAG_VERSION" val="1.0"/>
  <p:tag name="KSO_WM_DIAGRAM_GROUP_CODE" val="q1-1"/>
  <p:tag name="KSO_WM_UNIT_USESOURCEFORMAT_APPLY" val="0"/>
  <p:tag name="KSO_WM_UNIT_TEXT_FILL_FORE_SCHEMECOLOR_INDEX" val="13"/>
  <p:tag name="KSO_WM_UNIT_TEXT_FILL_TYPE" val="1"/>
</p:tagLst>
</file>

<file path=ppt/tags/tag14.xml><?xml version="1.0" encoding="utf-8"?>
<p:tagLst xmlns:p="http://schemas.openxmlformats.org/presentationml/2006/main">
  <p:tag name="KSO_WM_UNIT_PRESET_TEXT_LEN" val="26"/>
  <p:tag name="KSO_WM_TEMPLATE_CATEGORY" val="diagram"/>
  <p:tag name="KSO_WM_TEMPLATE_INDEX" val="114"/>
  <p:tag name="KSO_WM_UNIT_TYPE" val="q_h_f"/>
  <p:tag name="KSO_WM_UNIT_INDEX" val="1_2_1"/>
  <p:tag name="KSO_WM_UNIT_ID" val="257*q_h_f*1_2_1"/>
  <p:tag name="KSO_WM_UNIT_CLEAR" val="1"/>
  <p:tag name="KSO_WM_UNIT_LAYERLEVEL" val="1_1_1"/>
  <p:tag name="KSO_WM_UNIT_VALUE" val="20"/>
  <p:tag name="KSO_WM_UNIT_HIGHLIGHT" val="0"/>
  <p:tag name="KSO_WM_UNIT_COMPATIBLE" val="0"/>
  <p:tag name="KSO_WM_UNIT_PRESET_TEXT_INDEX" val="4"/>
  <p:tag name="KSO_WM_BEAUTIFY_FLAG" val="#wm#"/>
  <p:tag name="KSO_WM_TAG_VERSION" val="1.0"/>
  <p:tag name="KSO_WM_DIAGRAM_GROUP_CODE" val="q1-1"/>
  <p:tag name="KSO_WM_UNIT_USESOURCEFORMAT_APPLY" val="0"/>
  <p:tag name="KSO_WM_UNIT_TEXT_FILL_FORE_SCHEMECOLOR_INDEX" val="13"/>
  <p:tag name="KSO_WM_UNIT_TEXT_FILL_TYPE" val="1"/>
</p:tagLst>
</file>

<file path=ppt/tags/tag15.xml><?xml version="1.0" encoding="utf-8"?>
<p:tagLst xmlns:p="http://schemas.openxmlformats.org/presentationml/2006/main">
  <p:tag name="KSO_WM_UNIT_PRESET_TEXT_LEN" val="26"/>
  <p:tag name="KSO_WM_TEMPLATE_CATEGORY" val="diagram"/>
  <p:tag name="KSO_WM_TEMPLATE_INDEX" val="114"/>
  <p:tag name="KSO_WM_UNIT_TYPE" val="q_h_f"/>
  <p:tag name="KSO_WM_UNIT_INDEX" val="1_2_1"/>
  <p:tag name="KSO_WM_UNIT_ID" val="257*q_h_f*1_2_1"/>
  <p:tag name="KSO_WM_UNIT_CLEAR" val="1"/>
  <p:tag name="KSO_WM_UNIT_LAYERLEVEL" val="1_1_1"/>
  <p:tag name="KSO_WM_UNIT_VALUE" val="20"/>
  <p:tag name="KSO_WM_UNIT_HIGHLIGHT" val="0"/>
  <p:tag name="KSO_WM_UNIT_COMPATIBLE" val="0"/>
  <p:tag name="KSO_WM_UNIT_PRESET_TEXT_INDEX" val="4"/>
  <p:tag name="KSO_WM_BEAUTIFY_FLAG" val="#wm#"/>
  <p:tag name="KSO_WM_TAG_VERSION" val="1.0"/>
  <p:tag name="KSO_WM_DIAGRAM_GROUP_CODE" val="q1-1"/>
  <p:tag name="KSO_WM_UNIT_USESOURCEFORMAT_APPLY" val="0"/>
  <p:tag name="KSO_WM_UNIT_TEXT_FILL_FORE_SCHEMECOLOR_INDEX" val="13"/>
  <p:tag name="KSO_WM_UNIT_TEXT_FILL_TYPE" val="1"/>
</p:tagLst>
</file>

<file path=ppt/tags/tag16.xml><?xml version="1.0" encoding="utf-8"?>
<p:tagLst xmlns:p="http://schemas.openxmlformats.org/presentationml/2006/main">
  <p:tag name="KSO_WM_UNIT_PRESET_TEXT_LEN" val="26"/>
  <p:tag name="KSO_WM_TEMPLATE_CATEGORY" val="diagram"/>
  <p:tag name="KSO_WM_TEMPLATE_INDEX" val="114"/>
  <p:tag name="KSO_WM_UNIT_TYPE" val="q_h_f"/>
  <p:tag name="KSO_WM_UNIT_INDEX" val="1_2_1"/>
  <p:tag name="KSO_WM_UNIT_ID" val="257*q_h_f*1_2_1"/>
  <p:tag name="KSO_WM_UNIT_CLEAR" val="1"/>
  <p:tag name="KSO_WM_UNIT_LAYERLEVEL" val="1_1_1"/>
  <p:tag name="KSO_WM_UNIT_VALUE" val="20"/>
  <p:tag name="KSO_WM_UNIT_HIGHLIGHT" val="0"/>
  <p:tag name="KSO_WM_UNIT_COMPATIBLE" val="0"/>
  <p:tag name="KSO_WM_UNIT_PRESET_TEXT_INDEX" val="4"/>
  <p:tag name="KSO_WM_BEAUTIFY_FLAG" val="#wm#"/>
  <p:tag name="KSO_WM_TAG_VERSION" val="1.0"/>
  <p:tag name="KSO_WM_DIAGRAM_GROUP_CODE" val="q1-1"/>
  <p:tag name="KSO_WM_UNIT_USESOURCEFORMAT_APPLY" val="0"/>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diagram"/>
  <p:tag name="KSO_WM_TEMPLATE_INDEX" val="114"/>
  <p:tag name="KSO_WM_UNIT_TYPE" val="q_i"/>
  <p:tag name="KSO_WM_UNIT_INDEX" val="1_1"/>
  <p:tag name="KSO_WM_UNIT_ID" val="257*q_i*1_1"/>
  <p:tag name="KSO_WM_UNIT_CLEAR" val="1"/>
  <p:tag name="KSO_WM_UNIT_LAYERLEVEL" val="1_1"/>
  <p:tag name="KSO_WM_BEAUTIFY_FLAG" val="#wm#"/>
  <p:tag name="KSO_WM_DIAGRAM_GROUP_CODE" val="q1-1"/>
  <p:tag name="KSO_WM_UNIT_USESOURCEFORMAT_APPLY" val="0"/>
  <p:tag name="KSO_WM_UNIT_FILL_FORE_SCHEMECOLOR_INDEX" val="5"/>
  <p:tag name="KSO_WM_UNIT_FILL_TYPE"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21.xml><?xml version="1.0" encoding="utf-8"?>
<p:tagLst xmlns:p="http://schemas.openxmlformats.org/presentationml/2006/main">
  <p:tag name="KSO_WM_TEMPLATE_CATEGORY" val="diagram"/>
  <p:tag name="KSO_WM_TEMPLATE_INDEX" val="553"/>
  <p:tag name="KSO_WM_UNIT_TYPE" val="m_h_a"/>
  <p:tag name="KSO_WM_UNIT_INDEX" val="1_1_1"/>
  <p:tag name="KSO_WM_UNIT_ID" val="259*m_h_a*1_1_1"/>
  <p:tag name="KSO_WM_UNIT_CLEAR" val="1"/>
  <p:tag name="KSO_WM_UNIT_LAYERLEVEL" val="1_1_1"/>
  <p:tag name="KSO_WM_UNIT_VALUE" val="8"/>
  <p:tag name="KSO_WM_UNIT_HIGHLIGHT" val="0"/>
  <p:tag name="KSO_WM_UNIT_COMPATIBLE" val="0"/>
  <p:tag name="KSO_WM_UNIT_PRESET_TEXT" val="LOREM IPSUM"/>
  <p:tag name="KSO_WM_BEAUTIFY_FLAG" val="#wm#"/>
  <p:tag name="KSO_WM_DIAGRAM_GROUP_CODE" val="m1-1"/>
  <p:tag name="KSO_WM_TAG_VERSION" val="1.0"/>
  <p:tag name="KSO_WM_UNIT_LINE_FORE_SCHEMECOLOR_INDEX" val="5"/>
  <p:tag name="KSO_WM_UNIT_LINE_FILL_TYPE" val="2"/>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EMPLATE_CATEGORY" val="diagram"/>
  <p:tag name="KSO_WM_TEMPLATE_INDEX" val="553"/>
  <p:tag name="KSO_WM_UNIT_TYPE" val="m_i"/>
  <p:tag name="KSO_WM_UNIT_INDEX" val="1_1"/>
  <p:tag name="KSO_WM_UNIT_ID" val="259*m_i*1_1"/>
  <p:tag name="KSO_WM_UNIT_CLEAR" val="1"/>
  <p:tag name="KSO_WM_UNIT_LAYERLEVEL" val="1_1"/>
  <p:tag name="KSO_WM_BEAUTIFY_FLAG" val="#wm#"/>
  <p:tag name="KSO_WM_DIAGRAM_GROUP_CODE" val="m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23.xml><?xml version="1.0" encoding="utf-8"?>
<p:tagLst xmlns:p="http://schemas.openxmlformats.org/presentationml/2006/main">
  <p:tag name="KSO_WM_TEMPLATE_CATEGORY" val="diagram"/>
  <p:tag name="KSO_WM_TEMPLATE_INDEX" val="553"/>
  <p:tag name="KSO_WM_UNIT_TYPE" val="m_h_a"/>
  <p:tag name="KSO_WM_UNIT_INDEX" val="1_1_1"/>
  <p:tag name="KSO_WM_UNIT_ID" val="259*m_h_a*1_1_1"/>
  <p:tag name="KSO_WM_UNIT_CLEAR" val="1"/>
  <p:tag name="KSO_WM_UNIT_LAYERLEVEL" val="1_1_1"/>
  <p:tag name="KSO_WM_UNIT_VALUE" val="8"/>
  <p:tag name="KSO_WM_UNIT_HIGHLIGHT" val="0"/>
  <p:tag name="KSO_WM_UNIT_COMPATIBLE" val="0"/>
  <p:tag name="KSO_WM_UNIT_PRESET_TEXT" val="LOREM IPSUM"/>
  <p:tag name="KSO_WM_BEAUTIFY_FLAG" val="#wm#"/>
  <p:tag name="KSO_WM_DIAGRAM_GROUP_CODE" val="m1-1"/>
  <p:tag name="KSO_WM_TAG_VERSION" val="1.0"/>
  <p:tag name="KSO_WM_UNIT_LINE_FORE_SCHEMECOLOR_INDEX" val="5"/>
  <p:tag name="KSO_WM_UNIT_LINE_FILL_TYPE" val="2"/>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TEMPLATE_CATEGORY" val="diagram"/>
  <p:tag name="KSO_WM_TEMPLATE_INDEX" val="553"/>
  <p:tag name="KSO_WM_UNIT_TYPE" val="m_i"/>
  <p:tag name="KSO_WM_UNIT_INDEX" val="1_4"/>
  <p:tag name="KSO_WM_UNIT_ID" val="259*m_i*1_4"/>
  <p:tag name="KSO_WM_UNIT_CLEAR" val="1"/>
  <p:tag name="KSO_WM_UNIT_LAYERLEVEL" val="1_1"/>
  <p:tag name="KSO_WM_BEAUTIFY_FLAG" val="#wm#"/>
  <p:tag name="KSO_WM_DIAGRAM_GROUP_CODE" val="m1-1"/>
  <p:tag name="KSO_WM_TAG_VERSION" val="1.0"/>
  <p:tag name="KSO_WM_UNIT_FILL_FORE_SCHEMECOLOR_INDEX" val="6"/>
  <p:tag name="KSO_WM_UNIT_FILL_TYPE" val="1"/>
  <p:tag name="KSO_WM_UNIT_TEXT_FILL_FORE_SCHEMECOLOR_INDEX" val="14"/>
  <p:tag name="KSO_WM_UNIT_TEXT_FILL_TYPE" val="1"/>
  <p:tag name="KSO_WM_UNIT_USESOURCEFORMAT_APPLY" val="0"/>
</p:tagLst>
</file>

<file path=ppt/tags/tag25.xml><?xml version="1.0" encoding="utf-8"?>
<p:tagLst xmlns:p="http://schemas.openxmlformats.org/presentationml/2006/main">
  <p:tag name="KSO_WM_TEMPLATE_CATEGORY" val="diagram"/>
  <p:tag name="KSO_WM_TEMPLATE_INDEX" val="553"/>
  <p:tag name="KSO_WM_UNIT_TYPE" val="m_h_a"/>
  <p:tag name="KSO_WM_UNIT_INDEX" val="1_1_1"/>
  <p:tag name="KSO_WM_UNIT_ID" val="259*m_h_a*1_1_1"/>
  <p:tag name="KSO_WM_UNIT_CLEAR" val="1"/>
  <p:tag name="KSO_WM_UNIT_LAYERLEVEL" val="1_1_1"/>
  <p:tag name="KSO_WM_UNIT_VALUE" val="8"/>
  <p:tag name="KSO_WM_UNIT_HIGHLIGHT" val="0"/>
  <p:tag name="KSO_WM_UNIT_COMPATIBLE" val="0"/>
  <p:tag name="KSO_WM_UNIT_PRESET_TEXT" val="LOREM IPSUM"/>
  <p:tag name="KSO_WM_BEAUTIFY_FLAG" val="#wm#"/>
  <p:tag name="KSO_WM_DIAGRAM_GROUP_CODE" val="m1-1"/>
  <p:tag name="KSO_WM_TAG_VERSION" val="1.0"/>
  <p:tag name="KSO_WM_UNIT_LINE_FORE_SCHEMECOLOR_INDEX" val="5"/>
  <p:tag name="KSO_WM_UNIT_LINE_FILL_TYPE" val="2"/>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TEMPLATE_CATEGORY" val="diagram"/>
  <p:tag name="KSO_WM_TEMPLATE_INDEX" val="553"/>
  <p:tag name="KSO_WM_UNIT_TYPE" val="m_i"/>
  <p:tag name="KSO_WM_UNIT_INDEX" val="1_3"/>
  <p:tag name="KSO_WM_UNIT_ID" val="259*m_i*1_3"/>
  <p:tag name="KSO_WM_UNIT_CLEAR" val="1"/>
  <p:tag name="KSO_WM_UNIT_LAYERLEVEL" val="1_1"/>
  <p:tag name="KSO_WM_BEAUTIFY_FLAG" val="#wm#"/>
  <p:tag name="KSO_WM_DIAGRAM_GROUP_CODE" val="m1-1"/>
  <p:tag name="KSO_WM_TAG_VERSION" val="1.0"/>
  <p:tag name="KSO_WM_UNIT_FILL_FORE_SCHEMECOLOR_INDEX" val="7"/>
  <p:tag name="KSO_WM_UNIT_FILL_TYPE" val="1"/>
  <p:tag name="KSO_WM_UNIT_TEXT_FILL_FORE_SCHEMECOLOR_INDEX" val="14"/>
  <p:tag name="KSO_WM_UNIT_TEXT_FILL_TYPE" val="1"/>
  <p:tag name="KSO_WM_UNIT_USESOURCEFORMAT_APPLY" val="0"/>
</p:tagLst>
</file>

<file path=ppt/tags/tag27.xml><?xml version="1.0" encoding="utf-8"?>
<p:tagLst xmlns:p="http://schemas.openxmlformats.org/presentationml/2006/main">
  <p:tag name="KSO_WM_TEMPLATE_CATEGORY" val="diagram"/>
  <p:tag name="KSO_WM_TEMPLATE_INDEX" val="553"/>
  <p:tag name="KSO_WM_UNIT_TYPE" val="m_i"/>
  <p:tag name="KSO_WM_UNIT_INDEX" val="1_4"/>
  <p:tag name="KSO_WM_UNIT_ID" val="259*m_i*1_4"/>
  <p:tag name="KSO_WM_UNIT_CLEAR" val="1"/>
  <p:tag name="KSO_WM_UNIT_LAYERLEVEL" val="1_1"/>
  <p:tag name="KSO_WM_BEAUTIFY_FLAG" val="#wm#"/>
  <p:tag name="KSO_WM_DIAGRAM_GROUP_CODE" val="m1-1"/>
  <p:tag name="KSO_WM_TAG_VERSION" val="1.0"/>
  <p:tag name="KSO_WM_UNIT_FILL_FORE_SCHEMECOLOR_INDEX" val="6"/>
  <p:tag name="KSO_WM_UNIT_FILL_TYPE" val="1"/>
  <p:tag name="KSO_WM_UNIT_TEXT_FILL_FORE_SCHEMECOLOR_INDEX" val="14"/>
  <p:tag name="KSO_WM_UNIT_TEXT_FILL_TYPE" val="1"/>
  <p:tag name="KSO_WM_UNIT_USESOURCEFORMAT_APPLY" val="0"/>
</p:tagLst>
</file>

<file path=ppt/tags/tag28.xml><?xml version="1.0" encoding="utf-8"?>
<p:tagLst xmlns:p="http://schemas.openxmlformats.org/presentationml/2006/main">
  <p:tag name="KSO_WM_TEMPLATE_CATEGORY" val="diagram"/>
  <p:tag name="KSO_WM_TEMPLATE_INDEX" val="553"/>
  <p:tag name="KSO_WM_UNIT_TYPE" val="m_i"/>
  <p:tag name="KSO_WM_UNIT_INDEX" val="1_3"/>
  <p:tag name="KSO_WM_UNIT_ID" val="259*m_i*1_3"/>
  <p:tag name="KSO_WM_UNIT_CLEAR" val="1"/>
  <p:tag name="KSO_WM_UNIT_LAYERLEVEL" val="1_1"/>
  <p:tag name="KSO_WM_BEAUTIFY_FLAG" val="#wm#"/>
  <p:tag name="KSO_WM_DIAGRAM_GROUP_CODE" val="m1-1"/>
  <p:tag name="KSO_WM_TAG_VERSION" val="1.0"/>
  <p:tag name="KSO_WM_UNIT_FILL_FORE_SCHEMECOLOR_INDEX" val="7"/>
  <p:tag name="KSO_WM_UNIT_FILL_TYPE" val="1"/>
  <p:tag name="KSO_WM_UNIT_TEXT_FILL_FORE_SCHEMECOLOR_INDEX" val="14"/>
  <p:tag name="KSO_WM_UNIT_TEXT_FILL_TYPE" val="1"/>
  <p:tag name="KSO_WM_UNIT_USESOURCEFORMAT_APPLY" val="0"/>
</p:tagLst>
</file>

<file path=ppt/tags/tag29.xml><?xml version="1.0" encoding="utf-8"?>
<p:tagLst xmlns:p="http://schemas.openxmlformats.org/presentationml/2006/main">
  <p:tag name="KSO_WM_TAG_VERSION" val="1.0"/>
  <p:tag name="KSO_WM_BEAUTIFY_FLAG" val="#wm#"/>
  <p:tag name="KSO_WM_TEMPLATE_CATEGORY" val="diagram"/>
  <p:tag name="KSO_WM_TEMPLATE_INDEX" val="127"/>
  <p:tag name="KSO_WM_UNIT_TYPE" val="m_i"/>
  <p:tag name="KSO_WM_UNIT_INDEX" val="1_2"/>
  <p:tag name="KSO_WM_UNIT_ID" val="diagram127_3*m_i*1_2"/>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3.xml><?xml version="1.0" encoding="utf-8"?>
<p:tagLst xmlns:p="http://schemas.openxmlformats.org/presentationml/2006/main">
  <p:tag name="KSO_WM_TAG_VERSION" val="1.0"/>
  <p:tag name="KSO_WM_TEMPLATE_CATEGORY" val="diagram"/>
  <p:tag name="KSO_WM_TEMPLATE_INDEX" val="114"/>
  <p:tag name="KSO_WM_UNIT_TYPE" val="q_i"/>
  <p:tag name="KSO_WM_UNIT_INDEX" val="1_2"/>
  <p:tag name="KSO_WM_UNIT_ID" val="257*q_i*1_2"/>
  <p:tag name="KSO_WM_UNIT_CLEAR" val="1"/>
  <p:tag name="KSO_WM_UNIT_LAYERLEVEL" val="1_1"/>
  <p:tag name="KSO_WM_BEAUTIFY_FLAG" val="#wm#"/>
  <p:tag name="KSO_WM_DIAGRAM_GROUP_CODE" val="q1-1"/>
  <p:tag name="KSO_WM_UNIT_USESOURCEFORMAT_APPLY" val="0"/>
</p:tagLst>
</file>

<file path=ppt/tags/tag30.xml><?xml version="1.0" encoding="utf-8"?>
<p:tagLst xmlns:p="http://schemas.openxmlformats.org/presentationml/2006/main">
  <p:tag name="KSO_WM_TAG_VERSION" val="1.0"/>
  <p:tag name="KSO_WM_BEAUTIFY_FLAG" val="#wm#"/>
  <p:tag name="KSO_WM_TEMPLATE_CATEGORY" val="diagram"/>
  <p:tag name="KSO_WM_TEMPLATE_INDEX" val="127"/>
  <p:tag name="KSO_WM_UNIT_TYPE" val="m_i"/>
  <p:tag name="KSO_WM_UNIT_INDEX" val="1_2"/>
  <p:tag name="KSO_WM_UNIT_ID" val="diagram127_3*m_i*1_2"/>
  <p:tag name="KSO_WM_UNIT_CLEAR" val="1"/>
  <p:tag name="KSO_WM_UNIT_LAYERLEVEL" val="1_1"/>
  <p:tag name="KSO_WM_DIAGRAM_GROUP_CODE" val="m1-1"/>
  <p:tag name="KSO_WM_UNIT_LINE_FORE_SCHEMECOLOR_INDEX" val="6"/>
  <p:tag name="KSO_WM_UNIT_LINE_FILL_TYPE" val="2"/>
  <p:tag name="KSO_WM_UNIT_USESOURCEFORMAT_APPLY" val="0"/>
</p:tagLst>
</file>

<file path=ppt/tags/tag31.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4"/>
  <p:tag name="KSO_WM_UNIT_TYPE" val="l_h_f"/>
  <p:tag name="KSO_WM_UNIT_INDEX" val="1_1_1"/>
  <p:tag name="KSO_WM_UNIT_ID" val="custom184_2*l_h_f*1_1_1"/>
  <p:tag name="KSO_WM_UNIT_CLEAR" val="1"/>
  <p:tag name="KSO_WM_UNIT_LAYERLEVEL" val="1_1_1"/>
  <p:tag name="KSO_WM_UNIT_VALUE" val="234"/>
  <p:tag name="KSO_WM_UNIT_HIGHLIGHT" val="0"/>
  <p:tag name="KSO_WM_UNIT_COMPATIBLE" val="0"/>
  <p:tag name="KSO_WM_UNIT_PRESET_TEXT_INDEX" val="5"/>
  <p:tag name="KSO_WM_UNIT_PRESET_TEXT_LEN" val="232"/>
  <p:tag name="KSO_WM_DIAGRAM_GROUP_CODE" val="l1-1"/>
  <p:tag name="KSO_WM_UNIT_TEXT_FILL_FORE_SCHEMECOLOR_INDEX" val="5"/>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UNIT_TYPE" val="i"/>
  <p:tag name="KSO_WM_UNIT_ID" val="diagram114_4*i*5"/>
  <p:tag name="KSO_WM_TEMPLATE_CATEGORY" val="diagram"/>
  <p:tag name="KSO_WM_TEMPLATE_INDEX" val="114"/>
  <p:tag name="KSO_WM_UNIT_INDEX" val="5"/>
</p:tagLst>
</file>

<file path=ppt/tags/tag5.xml><?xml version="1.0" encoding="utf-8"?>
<p:tagLst xmlns:p="http://schemas.openxmlformats.org/presentationml/2006/main">
  <p:tag name="KSO_WM_TAG_VERSION" val="1.0"/>
  <p:tag name="KSO_WM_TEMPLATE_CATEGORY" val="diagram"/>
  <p:tag name="KSO_WM_TEMPLATE_INDEX" val="114"/>
  <p:tag name="KSO_WM_UNIT_TYPE" val="q_i"/>
  <p:tag name="KSO_WM_UNIT_INDEX" val="1_3"/>
  <p:tag name="KSO_WM_UNIT_ID" val="257*q_i*1_3"/>
  <p:tag name="KSO_WM_UNIT_CLEAR" val="1"/>
  <p:tag name="KSO_WM_UNIT_LAYERLEVEL" val="1_1"/>
  <p:tag name="KSO_WM_BEAUTIFY_FLAG" val="#wm#"/>
  <p:tag name="KSO_WM_DIAGRAM_GROUP_CODE" val="q1-1"/>
  <p:tag name="KSO_WM_UNIT_USESOURCEFORMAT_APPLY" val="0"/>
  <p:tag name="KSO_WM_UNIT_FILL_FORE_SCHEMECOLOR_INDEX" val="6"/>
  <p:tag name="KSO_WM_UNIT_FILL_TYPE" val="1"/>
</p:tagLst>
</file>

<file path=ppt/tags/tag6.xml><?xml version="1.0" encoding="utf-8"?>
<p:tagLst xmlns:p="http://schemas.openxmlformats.org/presentationml/2006/main">
  <p:tag name="KSO_WM_TAG_VERSION" val="1.0"/>
  <p:tag name="KSO_WM_TEMPLATE_CATEGORY" val="diagram"/>
  <p:tag name="KSO_WM_TEMPLATE_INDEX" val="114"/>
  <p:tag name="KSO_WM_UNIT_TYPE" val="q_i"/>
  <p:tag name="KSO_WM_UNIT_INDEX" val="1_4"/>
  <p:tag name="KSO_WM_UNIT_ID" val="257*q_i*1_4"/>
  <p:tag name="KSO_WM_UNIT_CLEAR" val="1"/>
  <p:tag name="KSO_WM_UNIT_LAYERLEVEL" val="1_1"/>
  <p:tag name="KSO_WM_BEAUTIFY_FLAG" val="#wm#"/>
  <p:tag name="KSO_WM_DIAGRAM_GROUP_CODE" val="q1-1"/>
  <p:tag name="KSO_WM_UNIT_USESOURCEFORMAT_APPLY" val="0"/>
</p:tagLst>
</file>

<file path=ppt/tags/tag7.xml><?xml version="1.0" encoding="utf-8"?>
<p:tagLst xmlns:p="http://schemas.openxmlformats.org/presentationml/2006/main">
  <p:tag name="KSO_WM_TAG_VERSION" val="1.0"/>
  <p:tag name="KSO_WM_BEAUTIFY_FLAG" val="#wm#"/>
  <p:tag name="KSO_WM_UNIT_TYPE" val="i"/>
  <p:tag name="KSO_WM_UNIT_ID" val="diagram114_4*i*10"/>
  <p:tag name="KSO_WM_TEMPLATE_CATEGORY" val="diagram"/>
  <p:tag name="KSO_WM_TEMPLATE_INDEX" val="114"/>
  <p:tag name="KSO_WM_UNIT_INDEX" val="10"/>
</p:tagLst>
</file>

<file path=ppt/tags/tag8.xml><?xml version="1.0" encoding="utf-8"?>
<p:tagLst xmlns:p="http://schemas.openxmlformats.org/presentationml/2006/main">
  <p:tag name="KSO_WM_TAG_VERSION" val="1.0"/>
  <p:tag name="KSO_WM_TEMPLATE_CATEGORY" val="diagram"/>
  <p:tag name="KSO_WM_TEMPLATE_INDEX" val="114"/>
  <p:tag name="KSO_WM_UNIT_TYPE" val="q_i"/>
  <p:tag name="KSO_WM_UNIT_INDEX" val="1_5"/>
  <p:tag name="KSO_WM_UNIT_ID" val="257*q_i*1_5"/>
  <p:tag name="KSO_WM_UNIT_CLEAR" val="1"/>
  <p:tag name="KSO_WM_UNIT_LAYERLEVEL" val="1_1"/>
  <p:tag name="KSO_WM_BEAUTIFY_FLAG" val="#wm#"/>
  <p:tag name="KSO_WM_DIAGRAM_GROUP_CODE" val="q1-1"/>
  <p:tag name="KSO_WM_UNIT_USESOURCEFORMAT_APPLY" val="0"/>
  <p:tag name="KSO_WM_UNIT_FILL_FORE_SCHEMECOLOR_INDEX" val="7"/>
  <p:tag name="KSO_WM_UNIT_FILL_TYPE" val="1"/>
</p:tagLst>
</file>

<file path=ppt/tags/tag9.xml><?xml version="1.0" encoding="utf-8"?>
<p:tagLst xmlns:p="http://schemas.openxmlformats.org/presentationml/2006/main">
  <p:tag name="KSO_WM_TAG_VERSION" val="1.0"/>
  <p:tag name="KSO_WM_TEMPLATE_CATEGORY" val="diagram"/>
  <p:tag name="KSO_WM_TEMPLATE_INDEX" val="114"/>
  <p:tag name="KSO_WM_UNIT_TYPE" val="q_i"/>
  <p:tag name="KSO_WM_UNIT_INDEX" val="1_6"/>
  <p:tag name="KSO_WM_UNIT_ID" val="257*q_i*1_6"/>
  <p:tag name="KSO_WM_UNIT_CLEAR" val="1"/>
  <p:tag name="KSO_WM_UNIT_LAYERLEVEL" val="1_1"/>
  <p:tag name="KSO_WM_BEAUTIFY_FLAG" val="#wm#"/>
  <p:tag name="KSO_WM_DIAGRAM_GROUP_CODE" val="q1-1"/>
  <p:tag name="KSO_WM_UNIT_USESOURCEFORMAT_APPLY" val="0"/>
</p:tagLst>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jwangyu">
  <a:themeElements>
    <a:clrScheme name="Office 主题​​">
      <a:dk1>
        <a:srgbClr val="000000"/>
      </a:dk1>
      <a:lt1>
        <a:srgbClr val="FFFFFF"/>
      </a:lt1>
      <a:dk2>
        <a:srgbClr val="44546A"/>
      </a:dk2>
      <a:lt2>
        <a:srgbClr val="E7E6E6"/>
      </a:lt2>
      <a:accent1>
        <a:srgbClr val="318C80"/>
      </a:accent1>
      <a:accent2>
        <a:srgbClr val="F2CF61"/>
      </a:accent2>
      <a:accent3>
        <a:srgbClr val="A6E582"/>
      </a:accent3>
      <a:accent4>
        <a:srgbClr val="51D9B5"/>
      </a:accent4>
      <a:accent5>
        <a:srgbClr val="D95B5B"/>
      </a:accent5>
      <a:accent6>
        <a:srgbClr val="BFBFBF"/>
      </a:accent6>
      <a:hlink>
        <a:srgbClr val="D95B5B"/>
      </a:hlink>
      <a:folHlink>
        <a:srgbClr val="F2CF61"/>
      </a:folHlink>
    </a:clrScheme>
    <a:fontScheme name="雅黑light">
      <a:majorFont>
        <a:latin typeface="Century Gothic"/>
        <a:ea typeface="微软雅黑"/>
        <a:cs typeface=""/>
      </a:majorFont>
      <a:minorFont>
        <a:latin typeface="Century Gothic"/>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4437</Words>
  <Application>WPS 演示</Application>
  <PresentationFormat>宽屏</PresentationFormat>
  <Paragraphs>529</Paragraphs>
  <Slides>32</Slides>
  <Notes>1</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3</vt:i4>
      </vt:variant>
      <vt:variant>
        <vt:lpstr>幻灯片标题</vt:lpstr>
      </vt:variant>
      <vt:variant>
        <vt:i4>32</vt:i4>
      </vt:variant>
    </vt:vector>
  </HeadingPairs>
  <TitlesOfParts>
    <vt:vector size="58" baseType="lpstr">
      <vt:lpstr>Arial</vt:lpstr>
      <vt:lpstr>宋体</vt:lpstr>
      <vt:lpstr>Wingdings</vt:lpstr>
      <vt:lpstr>Wingdings</vt:lpstr>
      <vt:lpstr>Calibri</vt:lpstr>
      <vt:lpstr>Source Sans Pro</vt:lpstr>
      <vt:lpstr>Open Sans Light</vt:lpstr>
      <vt:lpstr>等线</vt:lpstr>
      <vt:lpstr>微软雅黑</vt:lpstr>
      <vt:lpstr>思源宋体 Heavy</vt:lpstr>
      <vt:lpstr>Century Gothic</vt:lpstr>
      <vt:lpstr>微软雅黑 Light</vt:lpstr>
      <vt:lpstr>Verdana</vt:lpstr>
      <vt:lpstr>Arial Unicode MS</vt:lpstr>
      <vt:lpstr>Yu Gothic UI</vt:lpstr>
      <vt:lpstr>Yu Gothic UI Light</vt:lpstr>
      <vt:lpstr>Segoe Print</vt:lpstr>
      <vt:lpstr>Webdings</vt:lpstr>
      <vt:lpstr>黑体</vt:lpstr>
      <vt:lpstr>幼圆</vt:lpstr>
      <vt:lpstr>Times New Roman</vt:lpstr>
      <vt:lpstr>Office 主题</vt:lpstr>
      <vt:lpstr>mjwangyu</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mjwangyu</dc:creator>
  <cp:lastModifiedBy>sunshine@me</cp:lastModifiedBy>
  <cp:revision>36</cp:revision>
  <dcterms:created xsi:type="dcterms:W3CDTF">2017-06-03T01:25:00Z</dcterms:created>
  <dcterms:modified xsi:type="dcterms:W3CDTF">2018-04-19T12:45:15Z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