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3/12/2018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3/12/2018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3/12/2018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3/12/2018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3/12/2018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3/12/2018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3/12/2018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3/12/2018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14" name="Picture 3" descr="C:\WORK\Work\Research\Talks\科大视觉\USTC_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467544" cy="46754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800" dirty="0" smtClean="0"/>
              <a:t>Datacenter Network Simulation using ns3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Course Project for CS05112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Simulate a datacenter network using ns3.</a:t>
            </a:r>
          </a:p>
          <a:p>
            <a:r>
              <a:rPr lang="en-US" altLang="zh-CN" sz="3200" dirty="0" smtClean="0"/>
              <a:t>Experiment two traffic patterns.</a:t>
            </a:r>
          </a:p>
          <a:p>
            <a:r>
              <a:rPr lang="en-US" altLang="zh-CN" sz="3200" dirty="0" smtClean="0"/>
              <a:t>Examine the network.</a:t>
            </a:r>
          </a:p>
          <a:p>
            <a:r>
              <a:rPr lang="en-US" altLang="zh-CN" sz="3200" dirty="0" smtClean="0"/>
              <a:t>Improve the network.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Datacenter network topology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077" y="2492896"/>
            <a:ext cx="888241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Datacenter network topology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Description</a:t>
            </a:r>
          </a:p>
          <a:p>
            <a:pPr lvl="1"/>
            <a:r>
              <a:rPr lang="en-US" altLang="zh-CN" dirty="0" smtClean="0"/>
              <a:t>8 servers: n1~8; 4 </a:t>
            </a:r>
            <a:r>
              <a:rPr lang="en-US" altLang="zh-CN" dirty="0" err="1" smtClean="0"/>
              <a:t>ToR</a:t>
            </a:r>
            <a:r>
              <a:rPr lang="en-US" altLang="zh-CN" dirty="0" smtClean="0"/>
              <a:t> switches: t1~4; 2 aggregation switches: a1~2; 1 core switch: c1</a:t>
            </a:r>
          </a:p>
          <a:p>
            <a:pPr lvl="1"/>
            <a:r>
              <a:rPr lang="en-US" altLang="zh-CN" dirty="0" smtClean="0"/>
              <a:t>The network is partitioned into two clusters</a:t>
            </a:r>
          </a:p>
          <a:p>
            <a:pPr lvl="1"/>
            <a:r>
              <a:rPr lang="en-US" altLang="zh-CN" dirty="0" smtClean="0"/>
              <a:t>The links connecting to c1 are </a:t>
            </a:r>
            <a:r>
              <a:rPr lang="en-US" altLang="zh-CN" dirty="0" smtClean="0">
                <a:solidFill>
                  <a:srgbClr val="FF0000"/>
                </a:solidFill>
              </a:rPr>
              <a:t>PPP</a:t>
            </a:r>
            <a:r>
              <a:rPr lang="en-US" altLang="zh-CN" dirty="0" smtClean="0"/>
              <a:t>, or the other networks are </a:t>
            </a:r>
            <a:r>
              <a:rPr lang="en-US" altLang="zh-CN" dirty="0" smtClean="0">
                <a:solidFill>
                  <a:srgbClr val="FF0000"/>
                </a:solidFill>
              </a:rPr>
              <a:t>Ethernets</a:t>
            </a:r>
            <a:r>
              <a:rPr lang="en-US" altLang="zh-CN" dirty="0" smtClean="0"/>
              <a:t>, the networks’ capacities are shown on the topology graph.</a:t>
            </a:r>
          </a:p>
          <a:p>
            <a:pPr lvl="1"/>
            <a:r>
              <a:rPr lang="en-US" altLang="zh-CN" dirty="0" smtClean="0"/>
              <a:t>All the end-end delays on the networks are 500ns.</a:t>
            </a:r>
          </a:p>
          <a:p>
            <a:pPr lvl="1"/>
            <a:r>
              <a:rPr lang="en-US" altLang="zh-CN" dirty="0" smtClean="0"/>
              <a:t>IP address assignment is shown on </a:t>
            </a:r>
            <a:r>
              <a:rPr lang="en-US" altLang="zh-CN" dirty="0" smtClean="0"/>
              <a:t>the </a:t>
            </a:r>
            <a:r>
              <a:rPr lang="en-US" altLang="zh-CN" dirty="0" err="1" smtClean="0"/>
              <a:t>topolog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All the switches behaves like OSPF routers.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Traffic patterns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Pattern 1: inter-cluster traffic</a:t>
            </a:r>
          </a:p>
          <a:p>
            <a:pPr lvl="1"/>
            <a:r>
              <a:rPr lang="en-US" altLang="zh-CN" dirty="0" smtClean="0"/>
              <a:t>Each server communicates using TCP with another server that comes from different cluster</a:t>
            </a:r>
          </a:p>
          <a:p>
            <a:pPr lvl="2"/>
            <a:r>
              <a:rPr lang="en-US" altLang="zh-CN" dirty="0" smtClean="0"/>
              <a:t>For example, 1-5, 6-2, 3-7, 8-4</a:t>
            </a:r>
          </a:p>
          <a:p>
            <a:r>
              <a:rPr lang="en-US" altLang="zh-CN" dirty="0" smtClean="0"/>
              <a:t>Pattern 2: many-to-one traffic</a:t>
            </a:r>
          </a:p>
          <a:p>
            <a:pPr lvl="1"/>
            <a:r>
              <a:rPr lang="en-US" altLang="zh-CN" dirty="0" smtClean="0"/>
              <a:t>Select one server as the sink, and all the other servers communicate to it</a:t>
            </a:r>
          </a:p>
          <a:p>
            <a:r>
              <a:rPr lang="en-US" altLang="zh-CN" dirty="0" smtClean="0"/>
              <a:t>Simulate the two patterns separately, obtain the throughput that the network can achieve, and find out the network bottleneck, how to improve the network.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Submit your 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Your ns3 </a:t>
            </a:r>
            <a:r>
              <a:rPr lang="en-US" altLang="zh-CN" dirty="0" smtClean="0">
                <a:solidFill>
                  <a:srgbClr val="FF0000"/>
                </a:solidFill>
              </a:rPr>
              <a:t>source code </a:t>
            </a:r>
            <a:r>
              <a:rPr lang="en-US" altLang="zh-CN" dirty="0" smtClean="0"/>
              <a:t>and </a:t>
            </a:r>
            <a:r>
              <a:rPr lang="en-US" altLang="zh-CN" dirty="0" smtClean="0">
                <a:solidFill>
                  <a:srgbClr val="FF0000"/>
                </a:solidFill>
              </a:rPr>
              <a:t>readme file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Your </a:t>
            </a:r>
            <a:r>
              <a:rPr lang="en-US" altLang="zh-CN" dirty="0" smtClean="0">
                <a:solidFill>
                  <a:srgbClr val="FF0000"/>
                </a:solidFill>
              </a:rPr>
              <a:t>project report document</a:t>
            </a:r>
            <a:r>
              <a:rPr lang="en-US" altLang="zh-CN" dirty="0" smtClean="0"/>
              <a:t>, in which you should:</a:t>
            </a:r>
          </a:p>
          <a:p>
            <a:pPr lvl="1"/>
            <a:r>
              <a:rPr lang="en-US" altLang="zh-CN" dirty="0" smtClean="0"/>
              <a:t>Explain how you simulate the DC network and the two traffic patterns, present the simulation outputs (trace, graph, statistics)</a:t>
            </a:r>
          </a:p>
          <a:p>
            <a:pPr lvl="1"/>
            <a:r>
              <a:rPr lang="en-US" altLang="zh-CN" dirty="0" smtClean="0"/>
              <a:t>Identify the network bottleneck, show your evidence, and explain how you can improve the network?</a:t>
            </a:r>
          </a:p>
          <a:p>
            <a:pPr lvl="1"/>
            <a:r>
              <a:rPr lang="en-US" altLang="zh-CN" dirty="0" smtClean="0"/>
              <a:t>Add more core switches </a:t>
            </a:r>
            <a:r>
              <a:rPr lang="en-US" altLang="zh-CN" smtClean="0"/>
              <a:t>and enable ECMP </a:t>
            </a:r>
            <a:r>
              <a:rPr lang="en-US" altLang="zh-CN" dirty="0" smtClean="0"/>
              <a:t>routing to improve the network, how many core switches should </a:t>
            </a:r>
            <a:r>
              <a:rPr lang="en-US" altLang="zh-CN" smtClean="0"/>
              <a:t>be added?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Testify your solution by experiment (code + simulation outputs)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Scoring criteria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Submit: source code + report + trace files</a:t>
            </a:r>
          </a:p>
          <a:p>
            <a:r>
              <a:rPr lang="en-US" altLang="zh-CN" dirty="0" smtClean="0"/>
              <a:t>The report should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Explain your source code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Present your simulation results: how and where you measure the traffics, what is the evaluation metrics, etc.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Analysis on the evaluation results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Important</a:t>
            </a:r>
            <a:r>
              <a:rPr lang="en-US" altLang="zh-CN" dirty="0" smtClean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Results and analysis on how to improve the network. (5 bonus pt.)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dirty="0" smtClean="0"/>
              <a:t>Topology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dirty="0" smtClean="0"/>
              <a:t>Code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dirty="0" smtClean="0"/>
              <a:t>Results + analysis (</a:t>
            </a:r>
            <a:r>
              <a:rPr lang="en-US" altLang="zh-CN" dirty="0" smtClean="0">
                <a:solidFill>
                  <a:srgbClr val="FF0000"/>
                </a:solidFill>
              </a:rPr>
              <a:t>Important</a:t>
            </a:r>
            <a:r>
              <a:rPr lang="en-US" altLang="zh-CN" dirty="0" smtClean="0"/>
              <a:t>)</a:t>
            </a:r>
          </a:p>
          <a:p>
            <a:pPr lvl="2">
              <a:buFont typeface="Wingdings" pitchFamily="2" charset="2"/>
              <a:buChar char="Ø"/>
            </a:pPr>
            <a:endParaRPr lang="en-US" altLang="zh-CN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C7EDCC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1644</TotalTime>
  <Words>363</Words>
  <Application>Microsoft Office PowerPoint</Application>
  <PresentationFormat>全屏显示(4:3)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Flow</vt:lpstr>
      <vt:lpstr>Datacenter Network Simulation using ns3</vt:lpstr>
      <vt:lpstr>Objective</vt:lpstr>
      <vt:lpstr>Datacenter network topology</vt:lpstr>
      <vt:lpstr>Datacenter network topology</vt:lpstr>
      <vt:lpstr>Traffic patterns</vt:lpstr>
      <vt:lpstr>Submit your project</vt:lpstr>
      <vt:lpstr>Scoring criteria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Scalable, Commodity Data Center Network Architecture</dc:title>
  <dc:creator>TianYe</dc:creator>
  <cp:lastModifiedBy>Administrator</cp:lastModifiedBy>
  <cp:revision>163</cp:revision>
  <dcterms:created xsi:type="dcterms:W3CDTF">2013-06-10T12:35:47Z</dcterms:created>
  <dcterms:modified xsi:type="dcterms:W3CDTF">2018-03-12T03:23:49Z</dcterms:modified>
</cp:coreProperties>
</file>