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66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11/17/2015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Datacenter Network Simulation using </a:t>
            </a:r>
            <a:r>
              <a:rPr lang="en-US" altLang="zh-CN" sz="4800" dirty="0" err="1" smtClean="0"/>
              <a:t>Mininet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Course Project for CS05112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Simulate the </a:t>
            </a:r>
            <a:r>
              <a:rPr lang="en-US" altLang="zh-CN" sz="3200" dirty="0" err="1" smtClean="0"/>
              <a:t>FatTree</a:t>
            </a:r>
            <a:r>
              <a:rPr lang="en-US" altLang="zh-CN" sz="3200" dirty="0" smtClean="0"/>
              <a:t> datacenter network using </a:t>
            </a:r>
            <a:r>
              <a:rPr lang="en-US" altLang="zh-CN" sz="3200" dirty="0" err="1" smtClean="0"/>
              <a:t>Mininet</a:t>
            </a:r>
            <a:r>
              <a:rPr lang="en-US" altLang="zh-CN" sz="3200" dirty="0" smtClean="0"/>
              <a:t> and </a:t>
            </a:r>
            <a:r>
              <a:rPr lang="en-US" altLang="zh-CN" sz="3200" dirty="0" err="1" smtClean="0"/>
              <a:t>MinEdit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With controller: spamming tree, link failures</a:t>
            </a:r>
          </a:p>
          <a:p>
            <a:r>
              <a:rPr lang="en-US" altLang="zh-CN" sz="3200" dirty="0" smtClean="0"/>
              <a:t>Without controller: implement </a:t>
            </a:r>
            <a:r>
              <a:rPr lang="en-US" altLang="zh-CN" sz="3200" dirty="0" err="1" smtClean="0"/>
              <a:t>FatTree’s</a:t>
            </a:r>
            <a:r>
              <a:rPr lang="en-US" altLang="zh-CN" sz="3200" dirty="0" smtClean="0"/>
              <a:t> routing rules with switch flow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FatTree</a:t>
            </a:r>
            <a:r>
              <a:rPr lang="en-US" altLang="zh-CN" dirty="0" smtClean="0"/>
              <a:t> topology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866283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1 (with controller)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 smtClean="0"/>
              <a:t>The physical topology has loops, you need to first build a logical spamming tree (hint: use the </a:t>
            </a:r>
            <a:r>
              <a:rPr lang="en-US" altLang="zh-CN" dirty="0" smtClean="0"/>
              <a:t>existing component)</a:t>
            </a:r>
            <a:endParaRPr lang="en-US" altLang="zh-CN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dirty="0" smtClean="0"/>
              <a:t>Figure out and draw the logical spamming tree topology</a:t>
            </a:r>
          </a:p>
          <a:p>
            <a:r>
              <a:rPr lang="en-US" altLang="zh-CN" sz="2400" dirty="0" smtClean="0"/>
              <a:t>Make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switches to behave like address learning switches </a:t>
            </a:r>
          </a:p>
          <a:p>
            <a:pPr lvl="1"/>
            <a:r>
              <a:rPr lang="en-US" altLang="zh-CN" sz="2200" dirty="0" smtClean="0"/>
              <a:t>Using </a:t>
            </a:r>
            <a:r>
              <a:rPr lang="en-US" altLang="zh-CN" sz="2200" dirty="0" err="1" smtClean="0"/>
              <a:t>pingall</a:t>
            </a:r>
            <a:r>
              <a:rPr lang="en-US" altLang="zh-CN" sz="2200" dirty="0" smtClean="0"/>
              <a:t> to testify, examine the flow tables on switches</a:t>
            </a:r>
          </a:p>
          <a:p>
            <a:r>
              <a:rPr lang="en-US" altLang="zh-CN" sz="2400" dirty="0" smtClean="0"/>
              <a:t>Introduce link failure events with at least three simultaneously failed links</a:t>
            </a:r>
          </a:p>
          <a:p>
            <a:pPr lvl="1"/>
            <a:r>
              <a:rPr lang="en-US" altLang="zh-CN" sz="2000" dirty="0" smtClean="0"/>
              <a:t>However, the physical network shouldn’t be partitioned. </a:t>
            </a:r>
          </a:p>
          <a:p>
            <a:r>
              <a:rPr lang="en-US" altLang="zh-CN" sz="2400" dirty="0" smtClean="0"/>
              <a:t>Reconstruct the spamming tree and re-populate the flow tables with </a:t>
            </a:r>
            <a:r>
              <a:rPr lang="en-US" altLang="zh-CN" sz="2400" dirty="0" err="1" smtClean="0"/>
              <a:t>pingall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Topology, </a:t>
            </a:r>
            <a:r>
              <a:rPr lang="en-US" altLang="zh-CN" sz="2200" dirty="0" err="1" smtClean="0"/>
              <a:t>pingall</a:t>
            </a:r>
            <a:r>
              <a:rPr lang="en-US" altLang="zh-CN" sz="2200" dirty="0" smtClean="0"/>
              <a:t> result, flows table on switches</a:t>
            </a:r>
          </a:p>
          <a:p>
            <a:pPr lvl="1"/>
            <a:endParaRPr lang="en-US" altLang="zh-CN" sz="22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2 (without controller)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 not use any controller</a:t>
            </a:r>
          </a:p>
          <a:p>
            <a:r>
              <a:rPr lang="en-US" altLang="zh-CN" dirty="0" smtClean="0"/>
              <a:t>In simulation script, insert appropriate flow table entries in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switches to make the network behaves like </a:t>
            </a:r>
            <a:r>
              <a:rPr lang="en-US" altLang="zh-CN" dirty="0" err="1" smtClean="0"/>
              <a:t>FatTree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Test the routing rules with </a:t>
            </a:r>
            <a:r>
              <a:rPr lang="en-US" altLang="zh-CN" dirty="0" err="1" smtClean="0"/>
              <a:t>pingall</a:t>
            </a:r>
            <a:endParaRPr lang="en-US" altLang="zh-CN" dirty="0" smtClean="0"/>
          </a:p>
          <a:p>
            <a:r>
              <a:rPr lang="en-US" altLang="zh-CN" dirty="0" smtClean="0"/>
              <a:t>Prove that the traffic is evenly distributed on </a:t>
            </a:r>
            <a:r>
              <a:rPr lang="en-US" altLang="zh-CN" dirty="0" err="1" smtClean="0"/>
              <a:t>FatTree</a:t>
            </a:r>
            <a:r>
              <a:rPr lang="en-US" altLang="zh-CN" dirty="0" smtClean="0"/>
              <a:t> with flow table entry statistics.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Submit your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Your simulation source code and readme file if necessary.</a:t>
            </a:r>
          </a:p>
          <a:p>
            <a:r>
              <a:rPr lang="en-US" altLang="zh-CN" dirty="0" smtClean="0"/>
              <a:t>Your project report document</a:t>
            </a:r>
          </a:p>
          <a:p>
            <a:pPr lvl="1"/>
            <a:r>
              <a:rPr lang="en-US" altLang="zh-CN" dirty="0" smtClean="0"/>
              <a:t>Explain your code and report the experiment results on experiment 1 and 2.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CE8C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1434</TotalTime>
  <Words>222</Words>
  <Application>Microsoft Office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Flow</vt:lpstr>
      <vt:lpstr>Datacenter Network Simulation using Mininet</vt:lpstr>
      <vt:lpstr>Objective</vt:lpstr>
      <vt:lpstr>FatTree topology</vt:lpstr>
      <vt:lpstr>Experiment 1 (with controller)</vt:lpstr>
      <vt:lpstr>Experiment 2 (without controller)</vt:lpstr>
      <vt:lpstr>Submit your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NTKO</cp:lastModifiedBy>
  <cp:revision>138</cp:revision>
  <dcterms:created xsi:type="dcterms:W3CDTF">2013-06-10T12:35:47Z</dcterms:created>
  <dcterms:modified xsi:type="dcterms:W3CDTF">2015-11-16T23:55:54Z</dcterms:modified>
</cp:coreProperties>
</file>