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vsd" ContentType="application/vnd.visio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86" y="-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4/19/2018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14" name="Picture 3" descr="C:\WORK\Work\Research\Talks\科大视觉\USTC_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467544" cy="46754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9086" y="1371600"/>
            <a:ext cx="8396318" cy="1828800"/>
          </a:xfrm>
        </p:spPr>
        <p:txBody>
          <a:bodyPr>
            <a:noAutofit/>
          </a:bodyPr>
          <a:lstStyle/>
          <a:p>
            <a:pPr algn="ctr"/>
            <a:r>
              <a:rPr lang="en-US" sz="4800" b="0" dirty="0" smtClean="0"/>
              <a:t>Create a fully functional layer-2 Firewall application using Pyretic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Course Project for CS05112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Implement a layer 2 firewall that runs alongside the MAC learning module on the Pyretic runtime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topology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857224" y="2000240"/>
          <a:ext cx="7339003" cy="4360354"/>
        </p:xfrm>
        <a:graphic>
          <a:graphicData uri="http://schemas.openxmlformats.org/presentationml/2006/ole">
            <p:oleObj spid="_x0000_s1026" name="Visio" r:id="rId3" imgW="4216832" imgH="291465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 Pyretic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Pyretic runtime system</a:t>
            </a:r>
          </a:p>
          <a:p>
            <a:r>
              <a:rPr lang="en-US" dirty="0" smtClean="0"/>
              <a:t>Verify Hub behavior with </a:t>
            </a:r>
            <a:r>
              <a:rPr lang="en-US" dirty="0" err="1" smtClean="0"/>
              <a:t>tcpdump</a:t>
            </a:r>
            <a:endParaRPr lang="en-US" dirty="0" smtClean="0"/>
          </a:p>
          <a:p>
            <a:r>
              <a:rPr lang="en-US" dirty="0" smtClean="0"/>
              <a:t>Verify Switch behavior with </a:t>
            </a:r>
            <a:r>
              <a:rPr lang="en-US" dirty="0" err="1" smtClean="0"/>
              <a:t>tcpdump</a:t>
            </a:r>
            <a:endParaRPr lang="en-US" dirty="0" smtClean="0"/>
          </a:p>
          <a:p>
            <a:r>
              <a:rPr lang="en-US" dirty="0" smtClean="0"/>
              <a:t>Understand </a:t>
            </a:r>
            <a:r>
              <a:rPr lang="en-US" dirty="0" smtClean="0">
                <a:ln>
                  <a:solidFill>
                    <a:schemeClr val="accent1"/>
                  </a:solidFill>
                </a:ln>
              </a:rPr>
              <a:t>pyretic_hub.py</a:t>
            </a:r>
            <a:r>
              <a:rPr lang="en-US" dirty="0" smtClean="0"/>
              <a:t> and </a:t>
            </a:r>
            <a:r>
              <a:rPr lang="en-US" dirty="0" smtClean="0">
                <a:ln>
                  <a:solidFill>
                    <a:schemeClr val="accent1"/>
                  </a:solidFill>
                </a:ln>
              </a:rPr>
              <a:t>pyretic_switch.py</a:t>
            </a:r>
          </a:p>
          <a:p>
            <a:endParaRPr lang="en-US" dirty="0" smtClean="0">
              <a:ln>
                <a:solidFill>
                  <a:schemeClr val="accent1"/>
                </a:solidFill>
              </a:ln>
            </a:endParaRPr>
          </a:p>
          <a:p>
            <a:pPr algn="ctr">
              <a:buNone/>
            </a:pPr>
            <a:r>
              <a:rPr lang="en-US" i="1" dirty="0" smtClean="0"/>
              <a:t>Details can be find in the “</a:t>
            </a:r>
            <a:r>
              <a:rPr lang="en-US" altLang="zh-CN" i="1" dirty="0" smtClean="0"/>
              <a:t>The Pyretic Controller” part  in the tutorial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Pyretic policies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2049" name="Picture 1" descr="C:\Users\zy\AppData\Roaming\Tencent\Users\283738270\QQ\WinTemp\RichOle\1ZZJT2$X]PM7RB`OZ9WL(62.jpg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71438" y="2143116"/>
            <a:ext cx="9001156" cy="34248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 Firewall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n>
                  <a:solidFill>
                    <a:schemeClr val="accent1"/>
                  </a:solidFill>
                </a:ln>
              </a:rPr>
              <a:t>pyretic_firewall.py</a:t>
            </a:r>
            <a:r>
              <a:rPr lang="en-US" dirty="0" smtClean="0"/>
              <a:t>: a skeleton class which you will update with the logic for installing firewall rules.</a:t>
            </a:r>
          </a:p>
          <a:p>
            <a:r>
              <a:rPr lang="en-US" dirty="0" smtClean="0">
                <a:ln>
                  <a:solidFill>
                    <a:schemeClr val="accent1"/>
                  </a:solidFill>
                </a:ln>
              </a:rPr>
              <a:t>firewall-policies.csv</a:t>
            </a:r>
            <a:r>
              <a:rPr lang="en-US" dirty="0" smtClean="0"/>
              <a:t>:  a list of MAC pairs (i.e., rules) read as input by the firewall application. These pairs are the hosts </a:t>
            </a:r>
            <a:r>
              <a:rPr lang="en-US" dirty="0" smtClean="0">
                <a:solidFill>
                  <a:srgbClr val="FF0000"/>
                </a:solidFill>
              </a:rPr>
              <a:t>can’t</a:t>
            </a:r>
            <a:r>
              <a:rPr lang="en-US" dirty="0" smtClean="0"/>
              <a:t> communicate with each other.</a:t>
            </a:r>
          </a:p>
          <a:p>
            <a:r>
              <a:rPr lang="en-US" dirty="0" smtClean="0"/>
              <a:t>You can provide the firewall rules in</a:t>
            </a:r>
            <a:r>
              <a:rPr lang="en-US" dirty="0" smtClean="0">
                <a:ln>
                  <a:solidFill>
                    <a:schemeClr val="accent1"/>
                  </a:solidFill>
                </a:ln>
              </a:rPr>
              <a:t> firewall-policies.csv  </a:t>
            </a:r>
            <a:r>
              <a:rPr lang="en-US" dirty="0" smtClean="0"/>
              <a:t>and read it into the main function</a:t>
            </a:r>
          </a:p>
          <a:p>
            <a:r>
              <a:rPr lang="en-US" altLang="zh-CN" dirty="0" smtClean="0"/>
              <a:t>Rules are </a:t>
            </a:r>
            <a:r>
              <a:rPr lang="en-US" dirty="0" smtClean="0"/>
              <a:t>decided by you!</a:t>
            </a:r>
          </a:p>
          <a:p>
            <a:r>
              <a:rPr lang="en-US" altLang="zh-CN" dirty="0" smtClean="0"/>
              <a:t>These 2 files can be downloaded </a:t>
            </a:r>
            <a:r>
              <a:rPr lang="en-US" altLang="zh-CN" dirty="0" smtClean="0">
                <a:solidFill>
                  <a:srgbClr val="FF0000"/>
                </a:solidFill>
              </a:rPr>
              <a:t>on the course webpage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Submit your 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Your </a:t>
            </a:r>
            <a:r>
              <a:rPr lang="en-US" dirty="0" smtClean="0">
                <a:ln>
                  <a:solidFill>
                    <a:schemeClr val="accent1"/>
                  </a:solidFill>
                </a:ln>
              </a:rPr>
              <a:t>pyretic_firewall.py </a:t>
            </a:r>
            <a:r>
              <a:rPr lang="en-US" altLang="zh-CN" dirty="0" smtClean="0"/>
              <a:t>, </a:t>
            </a:r>
            <a:r>
              <a:rPr lang="en-US" altLang="zh-CN" dirty="0" smtClean="0">
                <a:ln>
                  <a:solidFill>
                    <a:schemeClr val="accent1"/>
                  </a:solidFill>
                </a:ln>
              </a:rPr>
              <a:t>firewall-policies.csv </a:t>
            </a:r>
            <a:r>
              <a:rPr lang="en-US" altLang="zh-CN" dirty="0" smtClean="0"/>
              <a:t>and readme file.</a:t>
            </a:r>
          </a:p>
          <a:p>
            <a:r>
              <a:rPr lang="en-US" altLang="zh-CN" dirty="0" smtClean="0"/>
              <a:t>Your </a:t>
            </a:r>
            <a:r>
              <a:rPr lang="en-US" altLang="zh-CN" dirty="0" smtClean="0">
                <a:solidFill>
                  <a:srgbClr val="FF0000"/>
                </a:solidFill>
              </a:rPr>
              <a:t>project report document</a:t>
            </a:r>
            <a:r>
              <a:rPr lang="en-US" altLang="zh-CN" dirty="0" smtClean="0"/>
              <a:t>, in which you should:</a:t>
            </a:r>
          </a:p>
          <a:p>
            <a:pPr lvl="1"/>
            <a:r>
              <a:rPr lang="en-US" altLang="zh-CN" dirty="0" smtClean="0"/>
              <a:t>Explain your code and how the code implements the firewall function along side the MAC learning forwarding.</a:t>
            </a:r>
          </a:p>
          <a:p>
            <a:pPr lvl="1"/>
            <a:r>
              <a:rPr lang="en-US" altLang="zh-CN" dirty="0" smtClean="0"/>
              <a:t>List the firewall rules and record </a:t>
            </a:r>
            <a:r>
              <a:rPr lang="en-US" altLang="zh-CN" dirty="0" err="1" smtClean="0"/>
              <a:t>pingall</a:t>
            </a:r>
            <a:r>
              <a:rPr lang="en-US" altLang="zh-CN" dirty="0" smtClean="0"/>
              <a:t> screenshot.</a:t>
            </a:r>
          </a:p>
          <a:p>
            <a:pPr lvl="1"/>
            <a:r>
              <a:rPr lang="en-US" altLang="zh-CN" dirty="0" smtClean="0"/>
              <a:t>Show </a:t>
            </a:r>
            <a:r>
              <a:rPr lang="en-US" altLang="zh-CN" dirty="0" err="1" smtClean="0">
                <a:solidFill>
                  <a:srgbClr val="FF0000"/>
                </a:solidFill>
              </a:rPr>
              <a:t>self.policy</a:t>
            </a:r>
            <a:r>
              <a:rPr lang="en-US" altLang="zh-CN" dirty="0" smtClean="0"/>
              <a:t> on the screen shot after some </a:t>
            </a:r>
            <a:r>
              <a:rPr lang="en-US" altLang="zh-CN" smtClean="0"/>
              <a:t>pings (e.g., h1 </a:t>
            </a:r>
            <a:r>
              <a:rPr lang="en-US" altLang="zh-CN" dirty="0" smtClean="0"/>
              <a:t>ping h3</a:t>
            </a:r>
            <a:r>
              <a:rPr lang="en-US" altLang="zh-CN" smtClean="0"/>
              <a:t>, h4 </a:t>
            </a:r>
            <a:r>
              <a:rPr lang="en-US" altLang="zh-CN" dirty="0" smtClean="0"/>
              <a:t>ping h6), explain the policy.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C7EDCC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1551</TotalTime>
  <Words>158</Words>
  <Application>Microsoft Office PowerPoint</Application>
  <PresentationFormat>全屏显示(4:3)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Flow</vt:lpstr>
      <vt:lpstr>Visio</vt:lpstr>
      <vt:lpstr>Create a fully functional layer-2 Firewall application using Pyretic</vt:lpstr>
      <vt:lpstr>Objective</vt:lpstr>
      <vt:lpstr>Network topology</vt:lpstr>
      <vt:lpstr> Pyretic </vt:lpstr>
      <vt:lpstr>Useful Pyretic policies</vt:lpstr>
      <vt:lpstr> Firewall</vt:lpstr>
      <vt:lpstr>Submit your project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Scalable, Commodity Data Center Network Architecture</dc:title>
  <dc:creator>TianYe</dc:creator>
  <cp:lastModifiedBy>Administrator</cp:lastModifiedBy>
  <cp:revision>156</cp:revision>
  <dcterms:created xsi:type="dcterms:W3CDTF">2013-06-10T12:35:47Z</dcterms:created>
  <dcterms:modified xsi:type="dcterms:W3CDTF">2018-04-19T01:43:22Z</dcterms:modified>
</cp:coreProperties>
</file>