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7" r:id="rId6"/>
    <p:sldId id="261" r:id="rId7"/>
    <p:sldId id="272" r:id="rId8"/>
    <p:sldId id="274" r:id="rId9"/>
    <p:sldId id="273" r:id="rId10"/>
    <p:sldId id="268" r:id="rId11"/>
    <p:sldId id="269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第七小组实验汇报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8" y="2486435"/>
            <a:ext cx="5582891" cy="52650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小组成员：王涵斌 范潘瞳 陈乾 许浩峰 秦沁</a:t>
            </a:r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测试用例及结果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测试用例及结果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针对不同功能，编写了</a:t>
            </a:r>
            <a:r>
              <a:rPr lang="en-US" altLang="zh-CN" dirty="0"/>
              <a:t>4</a:t>
            </a:r>
            <a:r>
              <a:rPr lang="zh-CN" altLang="en-US" dirty="0"/>
              <a:t>类共</a:t>
            </a:r>
            <a:r>
              <a:rPr lang="en-US" altLang="zh-CN" dirty="0"/>
              <a:t>13</a:t>
            </a:r>
            <a:r>
              <a:rPr lang="zh-CN" altLang="en-US" dirty="0"/>
              <a:t>个样例程序</a:t>
            </a:r>
            <a:endParaRPr lang="en-US" altLang="zh-CN" dirty="0"/>
          </a:p>
          <a:p>
            <a:pPr lvl="1"/>
            <a:r>
              <a:rPr lang="zh-CN" altLang="en-US" dirty="0"/>
              <a:t>简单样例，用框架</a:t>
            </a:r>
            <a:r>
              <a:rPr lang="en-US" altLang="zh-CN" dirty="0"/>
              <a:t>(</a:t>
            </a:r>
            <a:r>
              <a:rPr lang="zh-CN" altLang="en-US" dirty="0"/>
              <a:t>加上</a:t>
            </a:r>
            <a:r>
              <a:rPr lang="en-US" altLang="zh-CN" dirty="0"/>
              <a:t>print)</a:t>
            </a:r>
            <a:r>
              <a:rPr lang="zh-CN" altLang="en-US" dirty="0"/>
              <a:t>即可运行</a:t>
            </a:r>
          </a:p>
          <a:p>
            <a:pPr lvl="1"/>
            <a:r>
              <a:rPr lang="zh-CN" altLang="en-US" dirty="0"/>
              <a:t>包含数组与指针的声明，但不含使用</a:t>
            </a:r>
          </a:p>
          <a:p>
            <a:pPr lvl="1"/>
            <a:r>
              <a:rPr lang="zh-CN" altLang="en-US" dirty="0"/>
              <a:t>包含数组与指针的声明与使用</a:t>
            </a:r>
          </a:p>
          <a:p>
            <a:pPr lvl="1"/>
            <a:r>
              <a:rPr lang="zh-CN" altLang="en-US" dirty="0"/>
              <a:t>包含作用域运算符</a:t>
            </a:r>
            <a:endParaRPr lang="en-US" altLang="zh-CN" dirty="0"/>
          </a:p>
          <a:p>
            <a:r>
              <a:rPr lang="zh-CN" altLang="en-US" dirty="0"/>
              <a:t>测试结果：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95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8732F0F-E858-9692-6D8C-2FB3F3BDC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  <a:endParaRPr lang="en-US" altLang="zh-CN" dirty="0"/>
          </a:p>
          <a:p>
            <a:r>
              <a:rPr lang="zh-CN" altLang="en-US" dirty="0"/>
              <a:t>代码设计思路</a:t>
            </a:r>
            <a:endParaRPr lang="en-US" altLang="zh-CN" dirty="0"/>
          </a:p>
          <a:p>
            <a:r>
              <a:rPr lang="zh-CN" altLang="en-US" dirty="0"/>
              <a:t>测试用例及结果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print</a:t>
            </a:r>
          </a:p>
          <a:p>
            <a:r>
              <a:rPr lang="zh-CN" altLang="en-US" dirty="0"/>
              <a:t>实现数组与指针</a:t>
            </a:r>
            <a:endParaRPr lang="en-US" altLang="zh-CN" dirty="0"/>
          </a:p>
          <a:p>
            <a:pPr lvl="1"/>
            <a:r>
              <a:rPr lang="zh-CN" altLang="en-US" dirty="0"/>
              <a:t>数组与指针的声明</a:t>
            </a:r>
            <a:endParaRPr lang="en-US" altLang="zh-CN" dirty="0"/>
          </a:p>
          <a:p>
            <a:pPr lvl="1"/>
            <a:r>
              <a:rPr lang="zh-CN" altLang="en-US" dirty="0"/>
              <a:t>类型推导</a:t>
            </a:r>
            <a:endParaRPr lang="en-US" altLang="zh-CN" dirty="0"/>
          </a:p>
          <a:p>
            <a:pPr lvl="1"/>
            <a:r>
              <a:rPr lang="zh-CN" altLang="en-US" dirty="0"/>
              <a:t>指针相关运算</a:t>
            </a:r>
            <a:endParaRPr lang="en-US" altLang="zh-CN" dirty="0"/>
          </a:p>
          <a:p>
            <a:pPr lvl="1"/>
            <a:r>
              <a:rPr lang="zh-CN" altLang="en-US" dirty="0"/>
              <a:t>数组相关运算</a:t>
            </a:r>
            <a:endParaRPr lang="en-US" altLang="zh-CN" dirty="0"/>
          </a:p>
          <a:p>
            <a:pPr lvl="1"/>
            <a:r>
              <a:rPr lang="zh-CN" altLang="en-US" dirty="0"/>
              <a:t>运算及赋值的类型检查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实现作用域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3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指针与数组声明的文法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FE4F0A-9CAE-02D2-6609-EE169C0E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61" y="1728189"/>
            <a:ext cx="6106477" cy="390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支持指针、数组、作用域的表达式文法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0F94F6-E910-1202-F89C-F9BA76B16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51" y="1712102"/>
            <a:ext cx="3596298" cy="45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赋值操作的文法</a:t>
            </a:r>
            <a:endParaRPr lang="en-US" altLang="zh-CN" dirty="0"/>
          </a:p>
          <a:p>
            <a:pPr lvl="1"/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assign -&gt; </a:t>
            </a:r>
            <a:r>
              <a:rPr lang="en-US" altLang="zh-CN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lexpr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:=expr</a:t>
            </a:r>
          </a:p>
          <a:p>
            <a:pPr lvl="1"/>
            <a:r>
              <a:rPr lang="zh-CN" alt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其中 </a:t>
            </a:r>
            <a:r>
              <a:rPr lang="en-US" altLang="zh-CN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lexpr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文法同 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expr, </a:t>
            </a:r>
            <a:r>
              <a:rPr lang="zh-CN" alt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但运行时计算的不是值而是地址</a:t>
            </a:r>
            <a:endParaRPr lang="en-US" altLang="zh-CN" dirty="0"/>
          </a:p>
          <a:p>
            <a:r>
              <a:rPr lang="zh-CN" altLang="en-US" dirty="0"/>
              <a:t>修改语句</a:t>
            </a:r>
            <a:r>
              <a:rPr lang="en-US" altLang="zh-CN" dirty="0"/>
              <a:t>(statement)</a:t>
            </a:r>
            <a:r>
              <a:rPr lang="zh-CN" altLang="en-US" dirty="0"/>
              <a:t>的文法</a:t>
            </a:r>
            <a:r>
              <a:rPr lang="en-US" altLang="zh-CN" dirty="0"/>
              <a:t>, </a:t>
            </a:r>
            <a:r>
              <a:rPr lang="zh-CN" altLang="en-US" dirty="0"/>
              <a:t>新增</a:t>
            </a:r>
            <a:endParaRPr lang="en-US" altLang="zh-CN" dirty="0"/>
          </a:p>
          <a:p>
            <a:pPr lvl="1"/>
            <a:r>
              <a:rPr lang="fr-FR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stat -&gt; print(exprs)</a:t>
            </a:r>
          </a:p>
          <a:p>
            <a:pPr lvl="1"/>
            <a:r>
              <a:rPr lang="fr-FR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exprs -&gt; expr | expr,exprs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34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新增指令</a:t>
            </a:r>
            <a:endParaRPr lang="en-US" altLang="zh-CN" dirty="0"/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`PRT(c)` </a:t>
            </a:r>
            <a:r>
              <a:rPr lang="zh-CN" altLang="en-US" dirty="0"/>
              <a:t>，输出栈顶的值和一个字符 </a:t>
            </a:r>
            <a:r>
              <a:rPr lang="en-US" altLang="zh-CN" dirty="0"/>
              <a:t>`c`</a:t>
            </a:r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(STA,--,--)</a:t>
            </a:r>
            <a:r>
              <a:rPr lang="zh-CN" altLang="en-US" dirty="0"/>
              <a:t>，将栈顶的内容，存入到次栈顶内容所代表的栈单元里，然后弹出栈顶和次栈顶</a:t>
            </a:r>
          </a:p>
          <a:p>
            <a:pPr lvl="1"/>
            <a:r>
              <a:rPr lang="zh-CN" altLang="en-US" dirty="0"/>
              <a:t>指令</a:t>
            </a:r>
            <a:r>
              <a:rPr lang="en-US" altLang="zh-CN" dirty="0"/>
              <a:t>(LEA,</a:t>
            </a:r>
            <a:r>
              <a:rPr lang="zh-CN" altLang="en-US" dirty="0"/>
              <a:t>层次差</a:t>
            </a:r>
            <a:r>
              <a:rPr lang="en-US" altLang="zh-CN" dirty="0"/>
              <a:t>,</a:t>
            </a:r>
            <a:r>
              <a:rPr lang="zh-CN" altLang="en-US" dirty="0"/>
              <a:t>相对偏移</a:t>
            </a:r>
            <a:r>
              <a:rPr lang="en-US" altLang="zh-CN" dirty="0"/>
              <a:t>)</a:t>
            </a:r>
            <a:r>
              <a:rPr lang="zh-CN" altLang="en-US" dirty="0"/>
              <a:t>，取绝对地址压入栈顶</a:t>
            </a:r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(LDA,--,--)</a:t>
            </a:r>
            <a:r>
              <a:rPr lang="zh-CN" altLang="en-US" dirty="0"/>
              <a:t>，以当前栈顶单元的内容为地址来读取相应单元的值，并将该值存储到原先的栈顶单元中</a:t>
            </a:r>
            <a:endParaRPr lang="en-US" altLang="zh-CN" dirty="0"/>
          </a:p>
          <a:p>
            <a:r>
              <a:rPr lang="zh-CN" altLang="en-US" dirty="0"/>
              <a:t>新增符号</a:t>
            </a:r>
            <a:endParaRPr lang="en-US" altLang="zh-CN" dirty="0"/>
          </a:p>
          <a:p>
            <a:pPr lvl="1"/>
            <a:r>
              <a:rPr lang="en-US" altLang="zh-CN" dirty="0"/>
              <a:t>`SYM_ADDRESS`</a:t>
            </a:r>
            <a:r>
              <a:rPr lang="zh-CN" altLang="en-US" dirty="0"/>
              <a:t>代表取地址符</a:t>
            </a:r>
            <a:r>
              <a:rPr lang="en-US" altLang="zh-CN" dirty="0"/>
              <a:t>`&amp; `</a:t>
            </a:r>
          </a:p>
          <a:p>
            <a:pPr lvl="1"/>
            <a:r>
              <a:rPr lang="en-US" altLang="zh-CN" dirty="0"/>
              <a:t>`SYM_LMIDPAREN` </a:t>
            </a:r>
            <a:r>
              <a:rPr lang="zh-CN" altLang="en-US" dirty="0"/>
              <a:t>代表 </a:t>
            </a:r>
            <a:r>
              <a:rPr lang="en-US" altLang="zh-CN" dirty="0"/>
              <a:t>`[`</a:t>
            </a:r>
          </a:p>
          <a:p>
            <a:pPr lvl="1"/>
            <a:r>
              <a:rPr lang="en-US" altLang="zh-CN" dirty="0"/>
              <a:t>`SYM_RMIDPAREN` </a:t>
            </a:r>
            <a:r>
              <a:rPr lang="zh-CN" altLang="en-US" dirty="0"/>
              <a:t>代表 </a:t>
            </a:r>
            <a:r>
              <a:rPr lang="en-US" altLang="zh-CN" dirty="0"/>
              <a:t>`]`</a:t>
            </a:r>
          </a:p>
          <a:p>
            <a:pPr lvl="1"/>
            <a:r>
              <a:rPr lang="en-US" altLang="zh-CN" dirty="0"/>
              <a:t>`SYM_SCOPE` </a:t>
            </a:r>
            <a:r>
              <a:rPr lang="zh-CN" altLang="en-US" dirty="0"/>
              <a:t>代表 </a:t>
            </a:r>
            <a:r>
              <a:rPr lang="en-US" altLang="zh-CN" dirty="0"/>
              <a:t>`::`</a:t>
            </a:r>
          </a:p>
          <a:p>
            <a:pPr lvl="1"/>
            <a:r>
              <a:rPr lang="en-US" altLang="zh-CN" dirty="0"/>
              <a:t>`SYM_PRINT` </a:t>
            </a:r>
            <a:r>
              <a:rPr lang="zh-CN" altLang="en-US" dirty="0"/>
              <a:t>代表 </a:t>
            </a:r>
            <a:r>
              <a:rPr lang="en-US" altLang="zh-CN" dirty="0"/>
              <a:t>`print`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85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350</Words>
  <Application>Microsoft Office PowerPoint</Application>
  <PresentationFormat>全屏显示(4:3)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Arial</vt:lpstr>
      <vt:lpstr>Candara</vt:lpstr>
      <vt:lpstr>Consolas</vt:lpstr>
      <vt:lpstr>Wingdings</vt:lpstr>
      <vt:lpstr>Office 主题​​</vt:lpstr>
      <vt:lpstr>第七小组实验汇报</vt:lpstr>
      <vt:lpstr>目录</vt:lpstr>
      <vt:lpstr>实现功能</vt:lpstr>
      <vt:lpstr>实现功能</vt:lpstr>
      <vt:lpstr>代码设计思路</vt:lpstr>
      <vt:lpstr>代码设计思路</vt:lpstr>
      <vt:lpstr>代码设计思路</vt:lpstr>
      <vt:lpstr>代码设计思路</vt:lpstr>
      <vt:lpstr>代码设计思路</vt:lpstr>
      <vt:lpstr>测试用例及结果</vt:lpstr>
      <vt:lpstr>测试用例及结果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1456503094@qq.com</cp:lastModifiedBy>
  <cp:revision>29</cp:revision>
  <dcterms:created xsi:type="dcterms:W3CDTF">2019-09-17T05:09:33Z</dcterms:created>
  <dcterms:modified xsi:type="dcterms:W3CDTF">2023-12-24T15:04:44Z</dcterms:modified>
</cp:coreProperties>
</file>