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0E5BAA-F13B-4C9B-822F-23D9EDABBC8F}">
          <p14:sldIdLst>
            <p14:sldId id="256"/>
            <p14:sldId id="257"/>
            <p14:sldId id="259"/>
            <p14:sldId id="260"/>
            <p14:sldId id="261"/>
            <p14:sldId id="262"/>
            <p14:sldId id="265"/>
            <p14:sldId id="263"/>
            <p14:sldId id="26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15827-2881-49E0-8F81-0A4B9088216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15C6-B798-45B3-AAE2-E43F9EB5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caused by heating up gas even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15C6-B798-45B3-AAE2-E43F9EB59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15C6-B798-45B3-AAE2-E43F9EB5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15C6-B798-45B3-AAE2-E43F9EB5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Intuitively, you would think 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15C6-B798-45B3-AAE2-E43F9EB5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Note, even in 1-D you still need to keep track of the </a:t>
            </a:r>
            <a:r>
              <a:rPr lang="en-US" i="1"/>
              <a:t>other dimensions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15C6-B798-45B3-AAE2-E43F9EB59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8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3F06-948C-4D83-B593-158406F6F8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3BF4-A8A6-40E4-B39E-04D44BE9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sma_modeling" TargetMode="External"/><Relationship Id="rId2" Type="http://schemas.openxmlformats.org/officeDocument/2006/relationships/hyperlink" Target="https://lasers.llnl.gov/science/understanding-the-universe/plasma-phy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referenceworkentry/10.1007%2F978-1-4020-4423-6_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plant, grass&#10;&#10;Description automatically generated">
            <a:extLst>
              <a:ext uri="{FF2B5EF4-FFF2-40B4-BE49-F238E27FC236}">
                <a16:creationId xmlns:a16="http://schemas.microsoft.com/office/drawing/2014/main" id="{236E1814-2104-4EAF-A91A-6AFD9D287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3F850-D616-4971-8C56-AA333418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latin typeface="Dante" panose="020B0604020202020204" pitchFamily="18" charset="0"/>
              </a:rPr>
              <a:t>Plasma and the Alfv</a:t>
            </a:r>
            <a:r>
              <a:rPr lang="en-US" sz="3000" dirty="0">
                <a:latin typeface="Dante" panose="02020502050200020203" pitchFamily="18" charset="0"/>
              </a:rPr>
              <a:t>é</a:t>
            </a:r>
            <a:r>
              <a:rPr lang="en-US" sz="3000" dirty="0">
                <a:latin typeface="Dante" panose="020B0604020202020204" pitchFamily="18" charset="0"/>
              </a:rPr>
              <a:t>n Wave from Magnetohydrodynamics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40588-7644-44CA-AAA8-3F6E6C9C2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Dante" panose="02020502050200020203" pitchFamily="18" charset="0"/>
              </a:rPr>
              <a:t>Hunter Barndt</a:t>
            </a:r>
          </a:p>
          <a:p>
            <a:pPr algn="l"/>
            <a:r>
              <a:rPr lang="en-US" sz="2000">
                <a:latin typeface="Dante" panose="02020502050200020203" pitchFamily="18" charset="0"/>
              </a:rPr>
              <a:t>University of Alaska Fairbanks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01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AEFAE-7650-462F-A600-1C2EFB1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D683-E5B1-43C2-8835-FCCD9CDD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Plasma Types Graph: </a:t>
            </a:r>
            <a:r>
              <a:rPr lang="en-US" sz="2200" dirty="0">
                <a:hlinkClick r:id="rId2"/>
              </a:rPr>
              <a:t>https://lasers.llnl.gov/science/understanding-the-universe/plasma-physics</a:t>
            </a:r>
            <a:endParaRPr lang="en-US" sz="2200" dirty="0"/>
          </a:p>
          <a:p>
            <a:r>
              <a:rPr lang="en-US" sz="2200" dirty="0"/>
              <a:t>Plasma Modeling Graph: </a:t>
            </a:r>
            <a:r>
              <a:rPr lang="en-US" sz="2200" dirty="0">
                <a:hlinkClick r:id="rId3"/>
              </a:rPr>
              <a:t>https://en.wikipedia.org/wiki/Plasma_modeling</a:t>
            </a:r>
            <a:endParaRPr lang="en-US" sz="2200" dirty="0"/>
          </a:p>
          <a:p>
            <a:r>
              <a:rPr lang="en-US" sz="2200" dirty="0"/>
              <a:t>MHD – Equations: Dr. Delamere Lecture Notes</a:t>
            </a:r>
          </a:p>
          <a:p>
            <a:r>
              <a:rPr lang="en-US" sz="2200" dirty="0"/>
              <a:t>Alfven Wave: </a:t>
            </a:r>
            <a:r>
              <a:rPr lang="en-US" sz="2200" dirty="0">
                <a:hlinkClick r:id="rId4"/>
              </a:rPr>
              <a:t>https://link.springer.com/referenceworkentry/10.1007%2F978-1-4020-4423-6_3</a:t>
            </a:r>
            <a:endParaRPr lang="en-US" sz="2200" dirty="0"/>
          </a:p>
          <a:p>
            <a:r>
              <a:rPr lang="en-US" sz="2200" dirty="0"/>
              <a:t>Alfven S-Waves: https://en.wikipedia.org/wiki/</a:t>
            </a:r>
            <a:r>
              <a:rPr lang="en-US" sz="2200" dirty="0" err="1"/>
              <a:t>Alfvén_wave#Experimental_studies_and_observations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048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asma Ball">
            <a:extLst>
              <a:ext uri="{FF2B5EF4-FFF2-40B4-BE49-F238E27FC236}">
                <a16:creationId xmlns:a16="http://schemas.microsoft.com/office/drawing/2014/main" id="{440CB8CE-C99F-4397-8151-DB3D9DC7C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1285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6" name="Freeform: Shape 14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CE10E-69E8-4134-818A-2B2AB5A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Dante" panose="02020502050200020203" pitchFamily="18" charset="0"/>
              </a:rPr>
              <a:t>What is Plasma?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15F163-73A9-4EF5-BFD8-CD0AA495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Dante" panose="02020502050200020203" pitchFamily="18" charset="0"/>
              </a:rPr>
              <a:t>Fourth state of matter</a:t>
            </a:r>
          </a:p>
          <a:p>
            <a:endParaRPr lang="en-US" sz="1700" dirty="0">
              <a:latin typeface="Dante" panose="02020502050200020203" pitchFamily="18" charset="0"/>
            </a:endParaRPr>
          </a:p>
          <a:p>
            <a:r>
              <a:rPr lang="en-US" sz="1700" dirty="0">
                <a:latin typeface="Dante" panose="02020502050200020203" pitchFamily="18" charset="0"/>
              </a:rPr>
              <a:t>In essence, it consists of ionized gas and free electrons. </a:t>
            </a:r>
          </a:p>
          <a:p>
            <a:endParaRPr lang="en-US" sz="1700" dirty="0">
              <a:latin typeface="Dante" panose="02020502050200020203" pitchFamily="18" charset="0"/>
            </a:endParaRPr>
          </a:p>
          <a:p>
            <a:r>
              <a:rPr lang="en-US" sz="1700" dirty="0">
                <a:latin typeface="Dante" panose="02020502050200020203" pitchFamily="18" charset="0"/>
              </a:rPr>
              <a:t>Comprises 99% of all visible matter in the universe</a:t>
            </a:r>
          </a:p>
        </p:txBody>
      </p:sp>
    </p:spTree>
    <p:extLst>
      <p:ext uri="{BB962C8B-B14F-4D97-AF65-F5344CB8AC3E}">
        <p14:creationId xmlns:p14="http://schemas.microsoft.com/office/powerpoint/2010/main" val="142132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4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F3B283-04B1-4A32-9FE1-B1CDEF89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288" y="1144872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Dante" panose="02020502050200020203" pitchFamily="18" charset="0"/>
              </a:rPr>
              <a:t>Plasmas in Action:</a:t>
            </a:r>
          </a:p>
        </p:txBody>
      </p:sp>
      <p:sp>
        <p:nvSpPr>
          <p:cNvPr id="139" name="Rectangle 7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A41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6841E6-E3E5-4E96-BF75-A83FB8FBF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48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7B1C-210F-4455-812E-F2B01A52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171" y="1576388"/>
            <a:ext cx="4099607" cy="3787775"/>
          </a:xfrm>
        </p:spPr>
        <p:txBody>
          <a:bodyPr anchor="ctr">
            <a:normAutofit/>
          </a:bodyPr>
          <a:lstStyle/>
          <a:p>
            <a:pPr>
              <a:buClr>
                <a:srgbClr val="FFA41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Dante" panose="02020502050200020203" pitchFamily="18" charset="0"/>
              </a:rPr>
              <a:t>Plasmas come in many shapes and sizes.</a:t>
            </a:r>
            <a:endParaRPr lang="en-US" sz="1000" dirty="0">
              <a:latin typeface="Dante" panose="02020502050200020203" pitchFamily="18" charset="0"/>
            </a:endParaRPr>
          </a:p>
          <a:p>
            <a:pPr>
              <a:buClr>
                <a:srgbClr val="FFA411"/>
              </a:buClr>
            </a:pPr>
            <a:endParaRPr lang="en-US" sz="1800" dirty="0">
              <a:latin typeface="Dante" panose="02020502050200020203" pitchFamily="18" charset="0"/>
            </a:endParaRPr>
          </a:p>
          <a:p>
            <a:pPr>
              <a:buClr>
                <a:srgbClr val="FFA41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Dante" panose="02020502050200020203" pitchFamily="18" charset="0"/>
              </a:rPr>
              <a:t>These different types of plasmas are described using the density of the charged particles and the temperature of the plasma</a:t>
            </a:r>
          </a:p>
        </p:txBody>
      </p:sp>
    </p:spTree>
    <p:extLst>
      <p:ext uri="{BB962C8B-B14F-4D97-AF65-F5344CB8AC3E}">
        <p14:creationId xmlns:p14="http://schemas.microsoft.com/office/powerpoint/2010/main" val="41773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25F9-E36E-482B-9680-043AA3B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Dante" panose="02020502050200020203" pitchFamily="18" charset="0"/>
              </a:rPr>
              <a:t>Models of Plasma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18781D97-F80D-475D-A247-2807F095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57" y="498698"/>
            <a:ext cx="2934521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Dante" panose="02020502050200020203" pitchFamily="18" charset="0"/>
              </a:rPr>
              <a:t>Each model has its own uses depending on the problem or application at hand.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B750BD-FB24-4598-B872-0825348D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5" y="2091095"/>
            <a:ext cx="1085481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DB77-E23E-4849-8A5F-2D04D540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Dante" panose="02020502050200020203" pitchFamily="18" charset="0"/>
              </a:rPr>
              <a:t>Magnetohydrodynamics (MHD)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05A4-3375-43E2-B903-F6FA1526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Dante" panose="02020502050200020203" pitchFamily="18" charset="0"/>
              </a:rPr>
              <a:t>Described using the Navier-Stokes Equations coupled with Maxwell’s Equations.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4CDCF-3D5F-4B09-A214-CDB91FEDC8EA}"/>
              </a:ext>
            </a:extLst>
          </p:cNvPr>
          <p:cNvSpPr txBox="1"/>
          <p:nvPr/>
        </p:nvSpPr>
        <p:spPr>
          <a:xfrm>
            <a:off x="622800" y="2489274"/>
            <a:ext cx="21539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Dante" panose="02020502050200020203" pitchFamily="18" charset="0"/>
              </a:rPr>
              <a:t>Mass</a:t>
            </a:r>
            <a:r>
              <a:rPr lang="en-US" sz="2000" dirty="0">
                <a:solidFill>
                  <a:schemeClr val="accent2"/>
                </a:solidFill>
                <a:latin typeface="Dante" panose="02020502050200020203" pitchFamily="18" charset="0"/>
              </a:rPr>
              <a:t> </a:t>
            </a:r>
            <a:r>
              <a:rPr lang="en-US" sz="2000" dirty="0">
                <a:latin typeface="Dante" panose="02020502050200020203" pitchFamily="18" charset="0"/>
              </a:rPr>
              <a:t>Continuity: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Dante" panose="02020502050200020203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Dante" panose="02020502050200020203" pitchFamily="18" charset="0"/>
              </a:rPr>
              <a:t>Momentum Continuity: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Dante" panose="02020502050200020203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Dante" panose="02020502050200020203" pitchFamily="18" charset="0"/>
              </a:rPr>
              <a:t>Magnetic Field Continuity: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Dante" panose="02020502050200020203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Dante" panose="02020502050200020203" pitchFamily="18" charset="0"/>
              </a:rPr>
              <a:t>Energy Continuity: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0C7975E-A374-43FD-B26F-5A6F2864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84" y="2411475"/>
            <a:ext cx="8599839" cy="39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24ED430-9BCC-4261-A372-F9A24680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87994B-01ED-4D42-AD09-5B25A5EF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77F07D-FADF-415C-8A88-B8F82473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864" y="55838"/>
            <a:ext cx="5440869" cy="6483075"/>
            <a:chOff x="9916" y="55838"/>
            <a:chExt cx="5440869" cy="648307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B50D7E-B035-473B-A33F-C082CD2E6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172448"/>
              <a:ext cx="5328896" cy="6250127"/>
            </a:xfrm>
            <a:custGeom>
              <a:avLst/>
              <a:gdLst>
                <a:gd name="connsiteX0" fmla="*/ 2304137 w 5328896"/>
                <a:gd name="connsiteY0" fmla="*/ 174 h 6250127"/>
                <a:gd name="connsiteX1" fmla="*/ 2344446 w 5328896"/>
                <a:gd name="connsiteY1" fmla="*/ 510 h 6250127"/>
                <a:gd name="connsiteX2" fmla="*/ 2423385 w 5328896"/>
                <a:gd name="connsiteY2" fmla="*/ 3757 h 6250127"/>
                <a:gd name="connsiteX3" fmla="*/ 2502212 w 5328896"/>
                <a:gd name="connsiteY3" fmla="*/ 7229 h 6250127"/>
                <a:gd name="connsiteX4" fmla="*/ 2581151 w 5328896"/>
                <a:gd name="connsiteY4" fmla="*/ 14619 h 6250127"/>
                <a:gd name="connsiteX5" fmla="*/ 3202362 w 5328896"/>
                <a:gd name="connsiteY5" fmla="*/ 145064 h 6250127"/>
                <a:gd name="connsiteX6" fmla="*/ 3351618 w 5328896"/>
                <a:gd name="connsiteY6" fmla="*/ 199593 h 6250127"/>
                <a:gd name="connsiteX7" fmla="*/ 3388232 w 5328896"/>
                <a:gd name="connsiteY7" fmla="*/ 214597 h 6250127"/>
                <a:gd name="connsiteX8" fmla="*/ 3424511 w 5328896"/>
                <a:gd name="connsiteY8" fmla="*/ 230385 h 6250127"/>
                <a:gd name="connsiteX9" fmla="*/ 3497067 w 5328896"/>
                <a:gd name="connsiteY9" fmla="*/ 262073 h 6250127"/>
                <a:gd name="connsiteX10" fmla="*/ 3532898 w 5328896"/>
                <a:gd name="connsiteY10" fmla="*/ 278756 h 6250127"/>
                <a:gd name="connsiteX11" fmla="*/ 3550701 w 5328896"/>
                <a:gd name="connsiteY11" fmla="*/ 287266 h 6250127"/>
                <a:gd name="connsiteX12" fmla="*/ 3567609 w 5328896"/>
                <a:gd name="connsiteY12" fmla="*/ 297567 h 6250127"/>
                <a:gd name="connsiteX13" fmla="*/ 3634679 w 5328896"/>
                <a:gd name="connsiteY13" fmla="*/ 339332 h 6250127"/>
                <a:gd name="connsiteX14" fmla="*/ 3667822 w 5328896"/>
                <a:gd name="connsiteY14" fmla="*/ 360495 h 6250127"/>
                <a:gd name="connsiteX15" fmla="*/ 3699957 w 5328896"/>
                <a:gd name="connsiteY15" fmla="*/ 383001 h 6250127"/>
                <a:gd name="connsiteX16" fmla="*/ 3763557 w 5328896"/>
                <a:gd name="connsiteY16" fmla="*/ 428572 h 6250127"/>
                <a:gd name="connsiteX17" fmla="*/ 4216924 w 5328896"/>
                <a:gd name="connsiteY17" fmla="*/ 837600 h 6250127"/>
                <a:gd name="connsiteX18" fmla="*/ 4268542 w 5328896"/>
                <a:gd name="connsiteY18" fmla="*/ 891569 h 6250127"/>
                <a:gd name="connsiteX19" fmla="*/ 4318145 w 5328896"/>
                <a:gd name="connsiteY19" fmla="*/ 946883 h 6250127"/>
                <a:gd name="connsiteX20" fmla="*/ 4367860 w 5328896"/>
                <a:gd name="connsiteY20" fmla="*/ 1001748 h 6250127"/>
                <a:gd name="connsiteX21" fmla="*/ 4416119 w 5328896"/>
                <a:gd name="connsiteY21" fmla="*/ 1057509 h 6250127"/>
                <a:gd name="connsiteX22" fmla="*/ 4511405 w 5328896"/>
                <a:gd name="connsiteY22" fmla="*/ 1169143 h 6250127"/>
                <a:gd name="connsiteX23" fmla="*/ 4558881 w 5328896"/>
                <a:gd name="connsiteY23" fmla="*/ 1224681 h 6250127"/>
                <a:gd name="connsiteX24" fmla="*/ 4606916 w 5328896"/>
                <a:gd name="connsiteY24" fmla="*/ 1279994 h 6250127"/>
                <a:gd name="connsiteX25" fmla="*/ 4795810 w 5328896"/>
                <a:gd name="connsiteY25" fmla="*/ 1506846 h 6250127"/>
                <a:gd name="connsiteX26" fmla="*/ 4964437 w 5328896"/>
                <a:gd name="connsiteY26" fmla="*/ 1751165 h 6250127"/>
                <a:gd name="connsiteX27" fmla="*/ 5222864 w 5328896"/>
                <a:gd name="connsiteY27" fmla="*/ 2293660 h 6250127"/>
                <a:gd name="connsiteX28" fmla="*/ 5328788 w 5328896"/>
                <a:gd name="connsiteY28" fmla="*/ 2899307 h 6250127"/>
                <a:gd name="connsiteX29" fmla="*/ 5302699 w 5328896"/>
                <a:gd name="connsiteY29" fmla="*/ 3211144 h 6250127"/>
                <a:gd name="connsiteX30" fmla="*/ 5220177 w 5328896"/>
                <a:gd name="connsiteY30" fmla="*/ 3513352 h 6250127"/>
                <a:gd name="connsiteX31" fmla="*/ 5042145 w 5328896"/>
                <a:gd name="connsiteY31" fmla="*/ 4030542 h 6250127"/>
                <a:gd name="connsiteX32" fmla="*/ 5002507 w 5328896"/>
                <a:gd name="connsiteY32" fmla="*/ 4161771 h 6250127"/>
                <a:gd name="connsiteX33" fmla="*/ 4964213 w 5328896"/>
                <a:gd name="connsiteY33" fmla="*/ 4294680 h 6250127"/>
                <a:gd name="connsiteX34" fmla="*/ 4926143 w 5328896"/>
                <a:gd name="connsiteY34" fmla="*/ 4430164 h 6250127"/>
                <a:gd name="connsiteX35" fmla="*/ 4906660 w 5328896"/>
                <a:gd name="connsiteY35" fmla="*/ 4498914 h 6250127"/>
                <a:gd name="connsiteX36" fmla="*/ 4885610 w 5328896"/>
                <a:gd name="connsiteY36" fmla="*/ 4569119 h 6250127"/>
                <a:gd name="connsiteX37" fmla="*/ 4862880 w 5328896"/>
                <a:gd name="connsiteY37" fmla="*/ 4640220 h 6250127"/>
                <a:gd name="connsiteX38" fmla="*/ 4837799 w 5328896"/>
                <a:gd name="connsiteY38" fmla="*/ 4712105 h 6250127"/>
                <a:gd name="connsiteX39" fmla="*/ 4809694 w 5328896"/>
                <a:gd name="connsiteY39" fmla="*/ 4784438 h 6250127"/>
                <a:gd name="connsiteX40" fmla="*/ 4776775 w 5328896"/>
                <a:gd name="connsiteY40" fmla="*/ 4856435 h 6250127"/>
                <a:gd name="connsiteX41" fmla="*/ 4611171 w 5328896"/>
                <a:gd name="connsiteY41" fmla="*/ 5125275 h 6250127"/>
                <a:gd name="connsiteX42" fmla="*/ 4412648 w 5328896"/>
                <a:gd name="connsiteY42" fmla="*/ 5355374 h 6250127"/>
                <a:gd name="connsiteX43" fmla="*/ 4360470 w 5328896"/>
                <a:gd name="connsiteY43" fmla="*/ 5408560 h 6250127"/>
                <a:gd name="connsiteX44" fmla="*/ 4307732 w 5328896"/>
                <a:gd name="connsiteY44" fmla="*/ 5461186 h 6250127"/>
                <a:gd name="connsiteX45" fmla="*/ 4253426 w 5328896"/>
                <a:gd name="connsiteY45" fmla="*/ 5512580 h 6250127"/>
                <a:gd name="connsiteX46" fmla="*/ 4198449 w 5328896"/>
                <a:gd name="connsiteY46" fmla="*/ 5563526 h 6250127"/>
                <a:gd name="connsiteX47" fmla="*/ 4141904 w 5328896"/>
                <a:gd name="connsiteY47" fmla="*/ 5613017 h 6250127"/>
                <a:gd name="connsiteX48" fmla="*/ 4084463 w 5328896"/>
                <a:gd name="connsiteY48" fmla="*/ 5661948 h 6250127"/>
                <a:gd name="connsiteX49" fmla="*/ 4070019 w 5328896"/>
                <a:gd name="connsiteY49" fmla="*/ 5674153 h 6250127"/>
                <a:gd name="connsiteX50" fmla="*/ 4055015 w 5328896"/>
                <a:gd name="connsiteY50" fmla="*/ 5685798 h 6250127"/>
                <a:gd name="connsiteX51" fmla="*/ 4025007 w 5328896"/>
                <a:gd name="connsiteY51" fmla="*/ 5708976 h 6250127"/>
                <a:gd name="connsiteX52" fmla="*/ 3964879 w 5328896"/>
                <a:gd name="connsiteY52" fmla="*/ 5755443 h 6250127"/>
                <a:gd name="connsiteX53" fmla="*/ 3839920 w 5328896"/>
                <a:gd name="connsiteY53" fmla="*/ 5843228 h 6250127"/>
                <a:gd name="connsiteX54" fmla="*/ 3709251 w 5328896"/>
                <a:gd name="connsiteY54" fmla="*/ 5923735 h 6250127"/>
                <a:gd name="connsiteX55" fmla="*/ 3140218 w 5328896"/>
                <a:gd name="connsiteY55" fmla="*/ 6158872 h 6250127"/>
                <a:gd name="connsiteX56" fmla="*/ 2537371 w 5328896"/>
                <a:gd name="connsiteY56" fmla="*/ 6247328 h 6250127"/>
                <a:gd name="connsiteX57" fmla="*/ 2462015 w 5328896"/>
                <a:gd name="connsiteY57" fmla="*/ 6249344 h 6250127"/>
                <a:gd name="connsiteX58" fmla="*/ 2424393 w 5328896"/>
                <a:gd name="connsiteY58" fmla="*/ 6250127 h 6250127"/>
                <a:gd name="connsiteX59" fmla="*/ 2386883 w 5328896"/>
                <a:gd name="connsiteY59" fmla="*/ 6249568 h 6250127"/>
                <a:gd name="connsiteX60" fmla="*/ 2311975 w 5328896"/>
                <a:gd name="connsiteY60" fmla="*/ 6247777 h 6250127"/>
                <a:gd name="connsiteX61" fmla="*/ 2236843 w 5328896"/>
                <a:gd name="connsiteY61" fmla="*/ 6244529 h 6250127"/>
                <a:gd name="connsiteX62" fmla="*/ 2085571 w 5328896"/>
                <a:gd name="connsiteY62" fmla="*/ 6232213 h 6250127"/>
                <a:gd name="connsiteX63" fmla="*/ 1935307 w 5328896"/>
                <a:gd name="connsiteY63" fmla="*/ 6212394 h 6250127"/>
                <a:gd name="connsiteX64" fmla="*/ 1786610 w 5328896"/>
                <a:gd name="connsiteY64" fmla="*/ 6184961 h 6250127"/>
                <a:gd name="connsiteX65" fmla="*/ 1639706 w 5328896"/>
                <a:gd name="connsiteY65" fmla="*/ 6151034 h 6250127"/>
                <a:gd name="connsiteX66" fmla="*/ 1494928 w 5328896"/>
                <a:gd name="connsiteY66" fmla="*/ 6110724 h 6250127"/>
                <a:gd name="connsiteX67" fmla="*/ 1423379 w 5328896"/>
                <a:gd name="connsiteY67" fmla="*/ 6088219 h 6250127"/>
                <a:gd name="connsiteX68" fmla="*/ 1352278 w 5328896"/>
                <a:gd name="connsiteY68" fmla="*/ 6064929 h 6250127"/>
                <a:gd name="connsiteX69" fmla="*/ 805863 w 5328896"/>
                <a:gd name="connsiteY69" fmla="*/ 5828896 h 6250127"/>
                <a:gd name="connsiteX70" fmla="*/ 305132 w 5328896"/>
                <a:gd name="connsiteY70" fmla="*/ 5512356 h 6250127"/>
                <a:gd name="connsiteX71" fmla="*/ 189467 w 5328896"/>
                <a:gd name="connsiteY71" fmla="*/ 5419757 h 6250127"/>
                <a:gd name="connsiteX72" fmla="*/ 78617 w 5328896"/>
                <a:gd name="connsiteY72" fmla="*/ 5321559 h 6250127"/>
                <a:gd name="connsiteX73" fmla="*/ 51408 w 5328896"/>
                <a:gd name="connsiteY73" fmla="*/ 5296477 h 6250127"/>
                <a:gd name="connsiteX74" fmla="*/ 37748 w 5328896"/>
                <a:gd name="connsiteY74" fmla="*/ 5283937 h 6250127"/>
                <a:gd name="connsiteX75" fmla="*/ 24647 w 5328896"/>
                <a:gd name="connsiteY75" fmla="*/ 5270836 h 6250127"/>
                <a:gd name="connsiteX76" fmla="*/ 0 w 5328896"/>
                <a:gd name="connsiteY76" fmla="*/ 5246031 h 6250127"/>
                <a:gd name="connsiteX77" fmla="*/ 0 w 5328896"/>
                <a:gd name="connsiteY77" fmla="*/ 4785725 h 6250127"/>
                <a:gd name="connsiteX78" fmla="*/ 17705 w 5328896"/>
                <a:gd name="connsiteY78" fmla="*/ 4808399 h 6250127"/>
                <a:gd name="connsiteX79" fmla="*/ 58574 w 5328896"/>
                <a:gd name="connsiteY79" fmla="*/ 4861249 h 6250127"/>
                <a:gd name="connsiteX80" fmla="*/ 101683 w 5328896"/>
                <a:gd name="connsiteY80" fmla="*/ 4912420 h 6250127"/>
                <a:gd name="connsiteX81" fmla="*/ 145127 w 5328896"/>
                <a:gd name="connsiteY81" fmla="*/ 4963254 h 6250127"/>
                <a:gd name="connsiteX82" fmla="*/ 190923 w 5328896"/>
                <a:gd name="connsiteY82" fmla="*/ 5012185 h 6250127"/>
                <a:gd name="connsiteX83" fmla="*/ 237391 w 5328896"/>
                <a:gd name="connsiteY83" fmla="*/ 5060444 h 6250127"/>
                <a:gd name="connsiteX84" fmla="*/ 249035 w 5328896"/>
                <a:gd name="connsiteY84" fmla="*/ 5072537 h 6250127"/>
                <a:gd name="connsiteX85" fmla="*/ 261240 w 5328896"/>
                <a:gd name="connsiteY85" fmla="*/ 5083958 h 6250127"/>
                <a:gd name="connsiteX86" fmla="*/ 285650 w 5328896"/>
                <a:gd name="connsiteY86" fmla="*/ 5106912 h 6250127"/>
                <a:gd name="connsiteX87" fmla="*/ 334581 w 5328896"/>
                <a:gd name="connsiteY87" fmla="*/ 5152819 h 6250127"/>
                <a:gd name="connsiteX88" fmla="*/ 346785 w 5328896"/>
                <a:gd name="connsiteY88" fmla="*/ 5164353 h 6250127"/>
                <a:gd name="connsiteX89" fmla="*/ 359550 w 5328896"/>
                <a:gd name="connsiteY89" fmla="*/ 5175214 h 6250127"/>
                <a:gd name="connsiteX90" fmla="*/ 384967 w 5328896"/>
                <a:gd name="connsiteY90" fmla="*/ 5197048 h 6250127"/>
                <a:gd name="connsiteX91" fmla="*/ 488092 w 5328896"/>
                <a:gd name="connsiteY91" fmla="*/ 5283041 h 6250127"/>
                <a:gd name="connsiteX92" fmla="*/ 940116 w 5328896"/>
                <a:gd name="connsiteY92" fmla="*/ 5573716 h 6250127"/>
                <a:gd name="connsiteX93" fmla="*/ 1444877 w 5328896"/>
                <a:gd name="connsiteY93" fmla="*/ 5758130 h 6250127"/>
                <a:gd name="connsiteX94" fmla="*/ 1510380 w 5328896"/>
                <a:gd name="connsiteY94" fmla="*/ 5772798 h 6250127"/>
                <a:gd name="connsiteX95" fmla="*/ 1576106 w 5328896"/>
                <a:gd name="connsiteY95" fmla="*/ 5786235 h 6250127"/>
                <a:gd name="connsiteX96" fmla="*/ 1642281 w 5328896"/>
                <a:gd name="connsiteY96" fmla="*/ 5796984 h 6250127"/>
                <a:gd name="connsiteX97" fmla="*/ 1675312 w 5328896"/>
                <a:gd name="connsiteY97" fmla="*/ 5802359 h 6250127"/>
                <a:gd name="connsiteX98" fmla="*/ 1708455 w 5328896"/>
                <a:gd name="connsiteY98" fmla="*/ 5807061 h 6250127"/>
                <a:gd name="connsiteX99" fmla="*/ 1841364 w 5328896"/>
                <a:gd name="connsiteY99" fmla="*/ 5821282 h 6250127"/>
                <a:gd name="connsiteX100" fmla="*/ 1974496 w 5328896"/>
                <a:gd name="connsiteY100" fmla="*/ 5828896 h 6250127"/>
                <a:gd name="connsiteX101" fmla="*/ 2107517 w 5328896"/>
                <a:gd name="connsiteY101" fmla="*/ 5830463 h 6250127"/>
                <a:gd name="connsiteX102" fmla="*/ 2173916 w 5328896"/>
                <a:gd name="connsiteY102" fmla="*/ 5828448 h 6250127"/>
                <a:gd name="connsiteX103" fmla="*/ 2240090 w 5328896"/>
                <a:gd name="connsiteY103" fmla="*/ 5826433 h 6250127"/>
                <a:gd name="connsiteX104" fmla="*/ 2306936 w 5328896"/>
                <a:gd name="connsiteY104" fmla="*/ 5822737 h 6250127"/>
                <a:gd name="connsiteX105" fmla="*/ 2374006 w 5328896"/>
                <a:gd name="connsiteY105" fmla="*/ 5818258 h 6250127"/>
                <a:gd name="connsiteX106" fmla="*/ 2407485 w 5328896"/>
                <a:gd name="connsiteY106" fmla="*/ 5816355 h 6250127"/>
                <a:gd name="connsiteX107" fmla="*/ 2440740 w 5328896"/>
                <a:gd name="connsiteY107" fmla="*/ 5813108 h 6250127"/>
                <a:gd name="connsiteX108" fmla="*/ 2507139 w 5328896"/>
                <a:gd name="connsiteY108" fmla="*/ 5806838 h 6250127"/>
                <a:gd name="connsiteX109" fmla="*/ 3024777 w 5328896"/>
                <a:gd name="connsiteY109" fmla="*/ 5721292 h 6250127"/>
                <a:gd name="connsiteX110" fmla="*/ 3514311 w 5328896"/>
                <a:gd name="connsiteY110" fmla="*/ 5556472 h 6250127"/>
                <a:gd name="connsiteX111" fmla="*/ 3631320 w 5328896"/>
                <a:gd name="connsiteY111" fmla="*/ 5499927 h 6250127"/>
                <a:gd name="connsiteX112" fmla="*/ 3745529 w 5328896"/>
                <a:gd name="connsiteY112" fmla="*/ 5436552 h 6250127"/>
                <a:gd name="connsiteX113" fmla="*/ 3801179 w 5328896"/>
                <a:gd name="connsiteY113" fmla="*/ 5401841 h 6250127"/>
                <a:gd name="connsiteX114" fmla="*/ 3829059 w 5328896"/>
                <a:gd name="connsiteY114" fmla="*/ 5384374 h 6250127"/>
                <a:gd name="connsiteX115" fmla="*/ 3842944 w 5328896"/>
                <a:gd name="connsiteY115" fmla="*/ 5375640 h 6250127"/>
                <a:gd name="connsiteX116" fmla="*/ 3856380 w 5328896"/>
                <a:gd name="connsiteY116" fmla="*/ 5366123 h 6250127"/>
                <a:gd name="connsiteX117" fmla="*/ 3910462 w 5328896"/>
                <a:gd name="connsiteY117" fmla="*/ 5328277 h 6250127"/>
                <a:gd name="connsiteX118" fmla="*/ 3963871 w 5328896"/>
                <a:gd name="connsiteY118" fmla="*/ 5289199 h 6250127"/>
                <a:gd name="connsiteX119" fmla="*/ 4015937 w 5328896"/>
                <a:gd name="connsiteY119" fmla="*/ 5247994 h 6250127"/>
                <a:gd name="connsiteX120" fmla="*/ 4067108 w 5328896"/>
                <a:gd name="connsiteY120" fmla="*/ 5205558 h 6250127"/>
                <a:gd name="connsiteX121" fmla="*/ 4117046 w 5328896"/>
                <a:gd name="connsiteY121" fmla="*/ 5161329 h 6250127"/>
                <a:gd name="connsiteX122" fmla="*/ 4165866 w 5328896"/>
                <a:gd name="connsiteY122" fmla="*/ 5116093 h 6250127"/>
                <a:gd name="connsiteX123" fmla="*/ 4340763 w 5328896"/>
                <a:gd name="connsiteY123" fmla="*/ 4924400 h 6250127"/>
                <a:gd name="connsiteX124" fmla="*/ 4469529 w 5328896"/>
                <a:gd name="connsiteY124" fmla="*/ 4715352 h 6250127"/>
                <a:gd name="connsiteX125" fmla="*/ 4494050 w 5328896"/>
                <a:gd name="connsiteY125" fmla="*/ 4659255 h 6250127"/>
                <a:gd name="connsiteX126" fmla="*/ 4515101 w 5328896"/>
                <a:gd name="connsiteY126" fmla="*/ 4600135 h 6250127"/>
                <a:gd name="connsiteX127" fmla="*/ 4534360 w 5328896"/>
                <a:gd name="connsiteY127" fmla="*/ 4538887 h 6250127"/>
                <a:gd name="connsiteX128" fmla="*/ 4552387 w 5328896"/>
                <a:gd name="connsiteY128" fmla="*/ 4475848 h 6250127"/>
                <a:gd name="connsiteX129" fmla="*/ 4685183 w 5328896"/>
                <a:gd name="connsiteY129" fmla="*/ 3930329 h 6250127"/>
                <a:gd name="connsiteX130" fmla="*/ 4860193 w 5328896"/>
                <a:gd name="connsiteY130" fmla="*/ 3382235 h 6250127"/>
                <a:gd name="connsiteX131" fmla="*/ 4950889 w 5328896"/>
                <a:gd name="connsiteY131" fmla="*/ 2898635 h 6250127"/>
                <a:gd name="connsiteX132" fmla="*/ 4877212 w 5328896"/>
                <a:gd name="connsiteY132" fmla="*/ 2402047 h 6250127"/>
                <a:gd name="connsiteX133" fmla="*/ 4664917 w 5328896"/>
                <a:gd name="connsiteY133" fmla="*/ 1926958 h 6250127"/>
                <a:gd name="connsiteX134" fmla="*/ 4520923 w 5328896"/>
                <a:gd name="connsiteY134" fmla="*/ 1703577 h 6250127"/>
                <a:gd name="connsiteX135" fmla="*/ 4357671 w 5328896"/>
                <a:gd name="connsiteY135" fmla="*/ 1490834 h 6250127"/>
                <a:gd name="connsiteX136" fmla="*/ 4164186 w 5328896"/>
                <a:gd name="connsiteY136" fmla="*/ 1300596 h 6250127"/>
                <a:gd name="connsiteX137" fmla="*/ 4059941 w 5328896"/>
                <a:gd name="connsiteY137" fmla="*/ 1214491 h 6250127"/>
                <a:gd name="connsiteX138" fmla="*/ 4006868 w 5328896"/>
                <a:gd name="connsiteY138" fmla="*/ 1173062 h 6250127"/>
                <a:gd name="connsiteX139" fmla="*/ 3951890 w 5328896"/>
                <a:gd name="connsiteY139" fmla="*/ 1134545 h 6250127"/>
                <a:gd name="connsiteX140" fmla="*/ 3491021 w 5328896"/>
                <a:gd name="connsiteY140" fmla="*/ 881044 h 6250127"/>
                <a:gd name="connsiteX141" fmla="*/ 3431565 w 5328896"/>
                <a:gd name="connsiteY141" fmla="*/ 856747 h 6250127"/>
                <a:gd name="connsiteX142" fmla="*/ 3402117 w 5328896"/>
                <a:gd name="connsiteY142" fmla="*/ 844318 h 6250127"/>
                <a:gd name="connsiteX143" fmla="*/ 3372109 w 5328896"/>
                <a:gd name="connsiteY143" fmla="*/ 833457 h 6250127"/>
                <a:gd name="connsiteX144" fmla="*/ 3312204 w 5328896"/>
                <a:gd name="connsiteY144" fmla="*/ 812294 h 6250127"/>
                <a:gd name="connsiteX145" fmla="*/ 3297312 w 5328896"/>
                <a:gd name="connsiteY145" fmla="*/ 806920 h 6250127"/>
                <a:gd name="connsiteX146" fmla="*/ 3283428 w 5328896"/>
                <a:gd name="connsiteY146" fmla="*/ 799642 h 6250127"/>
                <a:gd name="connsiteX147" fmla="*/ 3254764 w 5328896"/>
                <a:gd name="connsiteY147" fmla="*/ 787101 h 6250127"/>
                <a:gd name="connsiteX148" fmla="*/ 3196875 w 5328896"/>
                <a:gd name="connsiteY148" fmla="*/ 763475 h 6250127"/>
                <a:gd name="connsiteX149" fmla="*/ 3167987 w 5328896"/>
                <a:gd name="connsiteY149" fmla="*/ 751606 h 6250127"/>
                <a:gd name="connsiteX150" fmla="*/ 3138875 w 5328896"/>
                <a:gd name="connsiteY150" fmla="*/ 740409 h 6250127"/>
                <a:gd name="connsiteX151" fmla="*/ 3020522 w 5328896"/>
                <a:gd name="connsiteY151" fmla="*/ 700772 h 6250127"/>
                <a:gd name="connsiteX152" fmla="*/ 2529645 w 5328896"/>
                <a:gd name="connsiteY152" fmla="*/ 614667 h 6250127"/>
                <a:gd name="connsiteX153" fmla="*/ 2467053 w 5328896"/>
                <a:gd name="connsiteY153" fmla="*/ 610412 h 6250127"/>
                <a:gd name="connsiteX154" fmla="*/ 2404014 w 5328896"/>
                <a:gd name="connsiteY154" fmla="*/ 609628 h 6250127"/>
                <a:gd name="connsiteX155" fmla="*/ 2340975 w 5328896"/>
                <a:gd name="connsiteY155" fmla="*/ 608620 h 6250127"/>
                <a:gd name="connsiteX156" fmla="*/ 2310295 w 5328896"/>
                <a:gd name="connsiteY156" fmla="*/ 608844 h 6250127"/>
                <a:gd name="connsiteX157" fmla="*/ 2280175 w 5328896"/>
                <a:gd name="connsiteY157" fmla="*/ 609740 h 6250127"/>
                <a:gd name="connsiteX158" fmla="*/ 2220271 w 5328896"/>
                <a:gd name="connsiteY158" fmla="*/ 613099 h 6250127"/>
                <a:gd name="connsiteX159" fmla="*/ 2160815 w 5328896"/>
                <a:gd name="connsiteY159" fmla="*/ 618474 h 6250127"/>
                <a:gd name="connsiteX160" fmla="*/ 2131143 w 5328896"/>
                <a:gd name="connsiteY160" fmla="*/ 621497 h 6250127"/>
                <a:gd name="connsiteX161" fmla="*/ 2101695 w 5328896"/>
                <a:gd name="connsiteY161" fmla="*/ 625528 h 6250127"/>
                <a:gd name="connsiteX162" fmla="*/ 2072246 w 5328896"/>
                <a:gd name="connsiteY162" fmla="*/ 629559 h 6250127"/>
                <a:gd name="connsiteX163" fmla="*/ 2043022 w 5328896"/>
                <a:gd name="connsiteY163" fmla="*/ 634710 h 6250127"/>
                <a:gd name="connsiteX164" fmla="*/ 1589991 w 5328896"/>
                <a:gd name="connsiteY164" fmla="*/ 781726 h 6250127"/>
                <a:gd name="connsiteX165" fmla="*/ 1164728 w 5328896"/>
                <a:gd name="connsiteY165" fmla="*/ 1048663 h 6250127"/>
                <a:gd name="connsiteX166" fmla="*/ 753685 w 5328896"/>
                <a:gd name="connsiteY166" fmla="*/ 1390844 h 6250127"/>
                <a:gd name="connsiteX167" fmla="*/ 542957 w 5328896"/>
                <a:gd name="connsiteY167" fmla="*/ 1577611 h 6250127"/>
                <a:gd name="connsiteX168" fmla="*/ 318681 w 5328896"/>
                <a:gd name="connsiteY168" fmla="*/ 1763145 h 6250127"/>
                <a:gd name="connsiteX169" fmla="*/ 94503 w 5328896"/>
                <a:gd name="connsiteY169" fmla="*/ 1933550 h 6250127"/>
                <a:gd name="connsiteX170" fmla="*/ 0 w 5328896"/>
                <a:gd name="connsiteY170" fmla="*/ 2005537 h 6250127"/>
                <a:gd name="connsiteX171" fmla="*/ 0 w 5328896"/>
                <a:gd name="connsiteY171" fmla="*/ 1354489 h 6250127"/>
                <a:gd name="connsiteX172" fmla="*/ 157556 w 5328896"/>
                <a:gd name="connsiteY172" fmla="*/ 1188626 h 6250127"/>
                <a:gd name="connsiteX173" fmla="*/ 251947 w 5328896"/>
                <a:gd name="connsiteY173" fmla="*/ 1086397 h 6250127"/>
                <a:gd name="connsiteX174" fmla="*/ 351152 w 5328896"/>
                <a:gd name="connsiteY174" fmla="*/ 981593 h 6250127"/>
                <a:gd name="connsiteX175" fmla="*/ 788060 w 5328896"/>
                <a:gd name="connsiteY175" fmla="*/ 578389 h 6250127"/>
                <a:gd name="connsiteX176" fmla="*/ 1314768 w 5328896"/>
                <a:gd name="connsiteY176" fmla="*/ 237215 h 6250127"/>
                <a:gd name="connsiteX177" fmla="*/ 1935643 w 5328896"/>
                <a:gd name="connsiteY177" fmla="*/ 31190 h 6250127"/>
                <a:gd name="connsiteX178" fmla="*/ 1976400 w 5328896"/>
                <a:gd name="connsiteY178" fmla="*/ 24360 h 6250127"/>
                <a:gd name="connsiteX179" fmla="*/ 2017269 w 5328896"/>
                <a:gd name="connsiteY179" fmla="*/ 18873 h 6250127"/>
                <a:gd name="connsiteX180" fmla="*/ 2058250 w 5328896"/>
                <a:gd name="connsiteY180" fmla="*/ 13611 h 6250127"/>
                <a:gd name="connsiteX181" fmla="*/ 2099231 w 5328896"/>
                <a:gd name="connsiteY181" fmla="*/ 9580 h 6250127"/>
                <a:gd name="connsiteX182" fmla="*/ 2181305 w 5328896"/>
                <a:gd name="connsiteY182" fmla="*/ 3645 h 6250127"/>
                <a:gd name="connsiteX183" fmla="*/ 2263268 w 5328896"/>
                <a:gd name="connsiteY18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5328896" h="6250127">
                  <a:moveTo>
                    <a:pt x="2304137" y="174"/>
                  </a:moveTo>
                  <a:cubicBezTo>
                    <a:pt x="2317797" y="-50"/>
                    <a:pt x="2331457" y="-162"/>
                    <a:pt x="2344446" y="510"/>
                  </a:cubicBezTo>
                  <a:lnTo>
                    <a:pt x="2423385" y="3757"/>
                  </a:lnTo>
                  <a:lnTo>
                    <a:pt x="2502212" y="7229"/>
                  </a:lnTo>
                  <a:cubicBezTo>
                    <a:pt x="2528525" y="8572"/>
                    <a:pt x="2554838" y="12155"/>
                    <a:pt x="2581151" y="14619"/>
                  </a:cubicBezTo>
                  <a:cubicBezTo>
                    <a:pt x="2791431" y="34885"/>
                    <a:pt x="3001039" y="77994"/>
                    <a:pt x="3202362" y="145064"/>
                  </a:cubicBezTo>
                  <a:lnTo>
                    <a:pt x="3351618" y="199593"/>
                  </a:lnTo>
                  <a:cubicBezTo>
                    <a:pt x="3364159" y="203848"/>
                    <a:pt x="3376140" y="209447"/>
                    <a:pt x="3388232" y="214597"/>
                  </a:cubicBezTo>
                  <a:lnTo>
                    <a:pt x="3424511" y="230385"/>
                  </a:lnTo>
                  <a:lnTo>
                    <a:pt x="3497067" y="262073"/>
                  </a:lnTo>
                  <a:cubicBezTo>
                    <a:pt x="3509160" y="267335"/>
                    <a:pt x="3521253" y="272598"/>
                    <a:pt x="3532898" y="278756"/>
                  </a:cubicBezTo>
                  <a:cubicBezTo>
                    <a:pt x="3538832" y="281667"/>
                    <a:pt x="3544879" y="284131"/>
                    <a:pt x="3550701" y="287266"/>
                  </a:cubicBezTo>
                  <a:cubicBezTo>
                    <a:pt x="3556412" y="290513"/>
                    <a:pt x="3562010" y="294208"/>
                    <a:pt x="3567609" y="297567"/>
                  </a:cubicBezTo>
                  <a:lnTo>
                    <a:pt x="3634679" y="339332"/>
                  </a:lnTo>
                  <a:cubicBezTo>
                    <a:pt x="3645764" y="346386"/>
                    <a:pt x="3657185" y="352881"/>
                    <a:pt x="3667822" y="360495"/>
                  </a:cubicBezTo>
                  <a:lnTo>
                    <a:pt x="3699957" y="383001"/>
                  </a:lnTo>
                  <a:lnTo>
                    <a:pt x="3763557" y="428572"/>
                  </a:lnTo>
                  <a:cubicBezTo>
                    <a:pt x="3931176" y="552188"/>
                    <a:pt x="4079312" y="693270"/>
                    <a:pt x="4216924" y="837600"/>
                  </a:cubicBezTo>
                  <a:cubicBezTo>
                    <a:pt x="4234055" y="855739"/>
                    <a:pt x="4251299" y="873766"/>
                    <a:pt x="4268542" y="891569"/>
                  </a:cubicBezTo>
                  <a:lnTo>
                    <a:pt x="4318145" y="946883"/>
                  </a:lnTo>
                  <a:lnTo>
                    <a:pt x="4367860" y="1001748"/>
                  </a:lnTo>
                  <a:cubicBezTo>
                    <a:pt x="4384655" y="1019887"/>
                    <a:pt x="4399883" y="1039146"/>
                    <a:pt x="4416119" y="1057509"/>
                  </a:cubicBezTo>
                  <a:cubicBezTo>
                    <a:pt x="4447806" y="1094907"/>
                    <a:pt x="4480726" y="1131409"/>
                    <a:pt x="4511405" y="1169143"/>
                  </a:cubicBezTo>
                  <a:cubicBezTo>
                    <a:pt x="4527081" y="1187730"/>
                    <a:pt x="4542757" y="1206430"/>
                    <a:pt x="4558881" y="1224681"/>
                  </a:cubicBezTo>
                  <a:cubicBezTo>
                    <a:pt x="4574781" y="1243044"/>
                    <a:pt x="4591128" y="1261071"/>
                    <a:pt x="4606916" y="1279994"/>
                  </a:cubicBezTo>
                  <a:cubicBezTo>
                    <a:pt x="4671187" y="1354230"/>
                    <a:pt x="4735234" y="1428914"/>
                    <a:pt x="4795810" y="1506846"/>
                  </a:cubicBezTo>
                  <a:cubicBezTo>
                    <a:pt x="4856498" y="1584665"/>
                    <a:pt x="4912147" y="1666739"/>
                    <a:pt x="4964437" y="1751165"/>
                  </a:cubicBezTo>
                  <a:cubicBezTo>
                    <a:pt x="5068793" y="1920240"/>
                    <a:pt x="5157474" y="2101295"/>
                    <a:pt x="5222864" y="2293660"/>
                  </a:cubicBezTo>
                  <a:cubicBezTo>
                    <a:pt x="5288031" y="2485801"/>
                    <a:pt x="5326997" y="2690819"/>
                    <a:pt x="5328788" y="2899307"/>
                  </a:cubicBezTo>
                  <a:cubicBezTo>
                    <a:pt x="5330019" y="3003439"/>
                    <a:pt x="5320726" y="3108132"/>
                    <a:pt x="5302699" y="3211144"/>
                  </a:cubicBezTo>
                  <a:cubicBezTo>
                    <a:pt x="5284336" y="3314157"/>
                    <a:pt x="5256231" y="3415490"/>
                    <a:pt x="5220177" y="3513352"/>
                  </a:cubicBezTo>
                  <a:cubicBezTo>
                    <a:pt x="5157250" y="3684890"/>
                    <a:pt x="5096114" y="3856428"/>
                    <a:pt x="5042145" y="4030542"/>
                  </a:cubicBezTo>
                  <a:lnTo>
                    <a:pt x="5002507" y="4161771"/>
                  </a:lnTo>
                  <a:lnTo>
                    <a:pt x="4964213" y="4294680"/>
                  </a:lnTo>
                  <a:lnTo>
                    <a:pt x="4926143" y="4430164"/>
                  </a:lnTo>
                  <a:lnTo>
                    <a:pt x="4906660" y="4498914"/>
                  </a:lnTo>
                  <a:lnTo>
                    <a:pt x="4885610" y="4569119"/>
                  </a:lnTo>
                  <a:cubicBezTo>
                    <a:pt x="4879116" y="4592297"/>
                    <a:pt x="4870718" y="4616482"/>
                    <a:pt x="4862880" y="4640220"/>
                  </a:cubicBezTo>
                  <a:cubicBezTo>
                    <a:pt x="4854594" y="4664182"/>
                    <a:pt x="4847876" y="4687807"/>
                    <a:pt x="4837799" y="4712105"/>
                  </a:cubicBezTo>
                  <a:lnTo>
                    <a:pt x="4809694" y="4784438"/>
                  </a:lnTo>
                  <a:cubicBezTo>
                    <a:pt x="4799169" y="4808511"/>
                    <a:pt x="4787860" y="4832473"/>
                    <a:pt x="4776775" y="4856435"/>
                  </a:cubicBezTo>
                  <a:cubicBezTo>
                    <a:pt x="4730419" y="4951273"/>
                    <a:pt x="4674994" y="5044096"/>
                    <a:pt x="4611171" y="5125275"/>
                  </a:cubicBezTo>
                  <a:cubicBezTo>
                    <a:pt x="4549139" y="5208805"/>
                    <a:pt x="4480838" y="5282817"/>
                    <a:pt x="4412648" y="5355374"/>
                  </a:cubicBezTo>
                  <a:cubicBezTo>
                    <a:pt x="4395964" y="5374073"/>
                    <a:pt x="4378049" y="5391092"/>
                    <a:pt x="4360470" y="5408560"/>
                  </a:cubicBezTo>
                  <a:lnTo>
                    <a:pt x="4307732" y="5461186"/>
                  </a:lnTo>
                  <a:cubicBezTo>
                    <a:pt x="4290488" y="5479101"/>
                    <a:pt x="4271789" y="5495560"/>
                    <a:pt x="4253426" y="5512580"/>
                  </a:cubicBezTo>
                  <a:lnTo>
                    <a:pt x="4198449" y="5563526"/>
                  </a:lnTo>
                  <a:cubicBezTo>
                    <a:pt x="4180422" y="5580770"/>
                    <a:pt x="4160827" y="5596670"/>
                    <a:pt x="4141904" y="5613017"/>
                  </a:cubicBezTo>
                  <a:lnTo>
                    <a:pt x="4084463" y="5661948"/>
                  </a:lnTo>
                  <a:lnTo>
                    <a:pt x="4070019" y="5674153"/>
                  </a:lnTo>
                  <a:lnTo>
                    <a:pt x="4055015" y="5685798"/>
                  </a:lnTo>
                  <a:lnTo>
                    <a:pt x="4025007" y="5708976"/>
                  </a:lnTo>
                  <a:lnTo>
                    <a:pt x="3964879" y="5755443"/>
                  </a:lnTo>
                  <a:cubicBezTo>
                    <a:pt x="3924122" y="5785563"/>
                    <a:pt x="3881685" y="5813892"/>
                    <a:pt x="3839920" y="5843228"/>
                  </a:cubicBezTo>
                  <a:cubicBezTo>
                    <a:pt x="3796812" y="5870437"/>
                    <a:pt x="3753143" y="5897309"/>
                    <a:pt x="3709251" y="5923735"/>
                  </a:cubicBezTo>
                  <a:cubicBezTo>
                    <a:pt x="3531554" y="6026299"/>
                    <a:pt x="3338742" y="6106022"/>
                    <a:pt x="3140218" y="6158872"/>
                  </a:cubicBezTo>
                  <a:cubicBezTo>
                    <a:pt x="2941695" y="6211946"/>
                    <a:pt x="2738357" y="6239714"/>
                    <a:pt x="2537371" y="6247328"/>
                  </a:cubicBezTo>
                  <a:lnTo>
                    <a:pt x="2462015" y="6249344"/>
                  </a:lnTo>
                  <a:lnTo>
                    <a:pt x="2424393" y="6250127"/>
                  </a:lnTo>
                  <a:lnTo>
                    <a:pt x="2386883" y="6249568"/>
                  </a:lnTo>
                  <a:lnTo>
                    <a:pt x="2311975" y="6247777"/>
                  </a:lnTo>
                  <a:cubicBezTo>
                    <a:pt x="2287005" y="6247105"/>
                    <a:pt x="2262260" y="6246881"/>
                    <a:pt x="2236843" y="6244529"/>
                  </a:cubicBezTo>
                  <a:cubicBezTo>
                    <a:pt x="2186232" y="6240722"/>
                    <a:pt x="2135845" y="6237699"/>
                    <a:pt x="2085571" y="6232213"/>
                  </a:cubicBezTo>
                  <a:lnTo>
                    <a:pt x="1935307" y="6212394"/>
                  </a:lnTo>
                  <a:lnTo>
                    <a:pt x="1786610" y="6184961"/>
                  </a:lnTo>
                  <a:cubicBezTo>
                    <a:pt x="1737456" y="6173988"/>
                    <a:pt x="1688525" y="6162231"/>
                    <a:pt x="1639706" y="6151034"/>
                  </a:cubicBezTo>
                  <a:cubicBezTo>
                    <a:pt x="1591110" y="6138829"/>
                    <a:pt x="1543075" y="6123938"/>
                    <a:pt x="1494928" y="6110724"/>
                  </a:cubicBezTo>
                  <a:cubicBezTo>
                    <a:pt x="1470742" y="6104566"/>
                    <a:pt x="1447229" y="6095833"/>
                    <a:pt x="1423379" y="6088219"/>
                  </a:cubicBezTo>
                  <a:lnTo>
                    <a:pt x="1352278" y="6064929"/>
                  </a:lnTo>
                  <a:cubicBezTo>
                    <a:pt x="1163608" y="6000210"/>
                    <a:pt x="980873" y="5921271"/>
                    <a:pt x="805863" y="5828896"/>
                  </a:cubicBezTo>
                  <a:cubicBezTo>
                    <a:pt x="630966" y="5736408"/>
                    <a:pt x="462451" y="5631940"/>
                    <a:pt x="305132" y="5512356"/>
                  </a:cubicBezTo>
                  <a:cubicBezTo>
                    <a:pt x="265047" y="5483468"/>
                    <a:pt x="227537" y="5451220"/>
                    <a:pt x="189467" y="5419757"/>
                  </a:cubicBezTo>
                  <a:cubicBezTo>
                    <a:pt x="150726" y="5388965"/>
                    <a:pt x="115007" y="5354926"/>
                    <a:pt x="78617" y="5321559"/>
                  </a:cubicBezTo>
                  <a:lnTo>
                    <a:pt x="51408" y="5296477"/>
                  </a:lnTo>
                  <a:lnTo>
                    <a:pt x="37748" y="5283937"/>
                  </a:lnTo>
                  <a:lnTo>
                    <a:pt x="24647" y="5270836"/>
                  </a:lnTo>
                  <a:lnTo>
                    <a:pt x="0" y="5246031"/>
                  </a:lnTo>
                  <a:lnTo>
                    <a:pt x="0" y="4785725"/>
                  </a:lnTo>
                  <a:lnTo>
                    <a:pt x="17705" y="4808399"/>
                  </a:lnTo>
                  <a:lnTo>
                    <a:pt x="58574" y="4861249"/>
                  </a:lnTo>
                  <a:cubicBezTo>
                    <a:pt x="72458" y="4878717"/>
                    <a:pt x="87350" y="4895288"/>
                    <a:pt x="101683" y="4912420"/>
                  </a:cubicBezTo>
                  <a:lnTo>
                    <a:pt x="145127" y="4963254"/>
                  </a:lnTo>
                  <a:cubicBezTo>
                    <a:pt x="159683" y="4980162"/>
                    <a:pt x="175583" y="4995837"/>
                    <a:pt x="190923" y="5012185"/>
                  </a:cubicBezTo>
                  <a:lnTo>
                    <a:pt x="237391" y="5060444"/>
                  </a:lnTo>
                  <a:lnTo>
                    <a:pt x="249035" y="5072537"/>
                  </a:lnTo>
                  <a:lnTo>
                    <a:pt x="261240" y="5083958"/>
                  </a:lnTo>
                  <a:lnTo>
                    <a:pt x="285650" y="5106912"/>
                  </a:lnTo>
                  <a:lnTo>
                    <a:pt x="334581" y="5152819"/>
                  </a:lnTo>
                  <a:lnTo>
                    <a:pt x="346785" y="5164353"/>
                  </a:lnTo>
                  <a:lnTo>
                    <a:pt x="359550" y="5175214"/>
                  </a:lnTo>
                  <a:lnTo>
                    <a:pt x="384967" y="5197048"/>
                  </a:lnTo>
                  <a:cubicBezTo>
                    <a:pt x="418894" y="5226160"/>
                    <a:pt x="452261" y="5256056"/>
                    <a:pt x="488092" y="5283041"/>
                  </a:cubicBezTo>
                  <a:cubicBezTo>
                    <a:pt x="628167" y="5394675"/>
                    <a:pt x="779102" y="5493881"/>
                    <a:pt x="940116" y="5573716"/>
                  </a:cubicBezTo>
                  <a:cubicBezTo>
                    <a:pt x="1101017" y="5653774"/>
                    <a:pt x="1270764" y="5715918"/>
                    <a:pt x="1444877" y="5758130"/>
                  </a:cubicBezTo>
                  <a:lnTo>
                    <a:pt x="1510380" y="5772798"/>
                  </a:lnTo>
                  <a:cubicBezTo>
                    <a:pt x="1532326" y="5777390"/>
                    <a:pt x="1553824" y="5783100"/>
                    <a:pt x="1576106" y="5786235"/>
                  </a:cubicBezTo>
                  <a:lnTo>
                    <a:pt x="1642281" y="5796984"/>
                  </a:lnTo>
                  <a:lnTo>
                    <a:pt x="1675312" y="5802359"/>
                  </a:lnTo>
                  <a:cubicBezTo>
                    <a:pt x="1686285" y="5804151"/>
                    <a:pt x="1697258" y="5806054"/>
                    <a:pt x="1708455" y="5807061"/>
                  </a:cubicBezTo>
                  <a:cubicBezTo>
                    <a:pt x="1752907" y="5811765"/>
                    <a:pt x="1797136" y="5817251"/>
                    <a:pt x="1841364" y="5821282"/>
                  </a:cubicBezTo>
                  <a:lnTo>
                    <a:pt x="1974496" y="5828896"/>
                  </a:lnTo>
                  <a:lnTo>
                    <a:pt x="2107517" y="5830463"/>
                  </a:lnTo>
                  <a:cubicBezTo>
                    <a:pt x="2129575" y="5830799"/>
                    <a:pt x="2151857" y="5829008"/>
                    <a:pt x="2173916" y="5828448"/>
                  </a:cubicBezTo>
                  <a:lnTo>
                    <a:pt x="2240090" y="5826433"/>
                  </a:lnTo>
                  <a:cubicBezTo>
                    <a:pt x="2261924" y="5826208"/>
                    <a:pt x="2284542" y="5824193"/>
                    <a:pt x="2306936" y="5822737"/>
                  </a:cubicBezTo>
                  <a:lnTo>
                    <a:pt x="2374006" y="5818258"/>
                  </a:lnTo>
                  <a:lnTo>
                    <a:pt x="2407485" y="5816355"/>
                  </a:lnTo>
                  <a:lnTo>
                    <a:pt x="2440740" y="5813108"/>
                  </a:lnTo>
                  <a:cubicBezTo>
                    <a:pt x="2462911" y="5810869"/>
                    <a:pt x="2484969" y="5808741"/>
                    <a:pt x="2507139" y="5806838"/>
                  </a:cubicBezTo>
                  <a:cubicBezTo>
                    <a:pt x="2683828" y="5789371"/>
                    <a:pt x="2856710" y="5762050"/>
                    <a:pt x="3024777" y="5721292"/>
                  </a:cubicBezTo>
                  <a:cubicBezTo>
                    <a:pt x="3192732" y="5680423"/>
                    <a:pt x="3356321" y="5626902"/>
                    <a:pt x="3514311" y="5556472"/>
                  </a:cubicBezTo>
                  <a:cubicBezTo>
                    <a:pt x="3553276" y="5537997"/>
                    <a:pt x="3592242" y="5518962"/>
                    <a:pt x="3631320" y="5499927"/>
                  </a:cubicBezTo>
                  <a:cubicBezTo>
                    <a:pt x="3669166" y="5478765"/>
                    <a:pt x="3707795" y="5458610"/>
                    <a:pt x="3745529" y="5436552"/>
                  </a:cubicBezTo>
                  <a:lnTo>
                    <a:pt x="3801179" y="5401841"/>
                  </a:lnTo>
                  <a:lnTo>
                    <a:pt x="3829059" y="5384374"/>
                  </a:lnTo>
                  <a:lnTo>
                    <a:pt x="3842944" y="5375640"/>
                  </a:lnTo>
                  <a:lnTo>
                    <a:pt x="3856380" y="5366123"/>
                  </a:lnTo>
                  <a:lnTo>
                    <a:pt x="3910462" y="5328277"/>
                  </a:lnTo>
                  <a:cubicBezTo>
                    <a:pt x="3928489" y="5315624"/>
                    <a:pt x="3946852" y="5303420"/>
                    <a:pt x="3963871" y="5289199"/>
                  </a:cubicBezTo>
                  <a:lnTo>
                    <a:pt x="4015937" y="5247994"/>
                  </a:lnTo>
                  <a:cubicBezTo>
                    <a:pt x="4033293" y="5234222"/>
                    <a:pt x="4050760" y="5220562"/>
                    <a:pt x="4067108" y="5205558"/>
                  </a:cubicBezTo>
                  <a:lnTo>
                    <a:pt x="4117046" y="5161329"/>
                  </a:lnTo>
                  <a:cubicBezTo>
                    <a:pt x="4133506" y="5146437"/>
                    <a:pt x="4150526" y="5131881"/>
                    <a:pt x="4165866" y="5116093"/>
                  </a:cubicBezTo>
                  <a:cubicBezTo>
                    <a:pt x="4229352" y="5054398"/>
                    <a:pt x="4290153" y="4991135"/>
                    <a:pt x="4340763" y="4924400"/>
                  </a:cubicBezTo>
                  <a:cubicBezTo>
                    <a:pt x="4393949" y="4858450"/>
                    <a:pt x="4434594" y="4788916"/>
                    <a:pt x="4469529" y="4715352"/>
                  </a:cubicBezTo>
                  <a:lnTo>
                    <a:pt x="4494050" y="4659255"/>
                  </a:lnTo>
                  <a:lnTo>
                    <a:pt x="4515101" y="4600135"/>
                  </a:lnTo>
                  <a:cubicBezTo>
                    <a:pt x="4522602" y="4580988"/>
                    <a:pt x="4527865" y="4559266"/>
                    <a:pt x="4534360" y="4538887"/>
                  </a:cubicBezTo>
                  <a:cubicBezTo>
                    <a:pt x="4540518" y="4518061"/>
                    <a:pt x="4546900" y="4497906"/>
                    <a:pt x="4552387" y="4475848"/>
                  </a:cubicBezTo>
                  <a:cubicBezTo>
                    <a:pt x="4597063" y="4303637"/>
                    <a:pt x="4634797" y="4115080"/>
                    <a:pt x="4685183" y="3930329"/>
                  </a:cubicBezTo>
                  <a:cubicBezTo>
                    <a:pt x="4734786" y="3744906"/>
                    <a:pt x="4794130" y="3562059"/>
                    <a:pt x="4860193" y="3382235"/>
                  </a:cubicBezTo>
                  <a:cubicBezTo>
                    <a:pt x="4918081" y="3226932"/>
                    <a:pt x="4948425" y="3064015"/>
                    <a:pt x="4950889" y="2898635"/>
                  </a:cubicBezTo>
                  <a:cubicBezTo>
                    <a:pt x="4953576" y="2733255"/>
                    <a:pt x="4926815" y="2565636"/>
                    <a:pt x="4877212" y="2402047"/>
                  </a:cubicBezTo>
                  <a:cubicBezTo>
                    <a:pt x="4827833" y="2238123"/>
                    <a:pt x="4754045" y="2079013"/>
                    <a:pt x="4664917" y="1926958"/>
                  </a:cubicBezTo>
                  <a:cubicBezTo>
                    <a:pt x="4620465" y="1850818"/>
                    <a:pt x="4571310" y="1776918"/>
                    <a:pt x="4520923" y="1703577"/>
                  </a:cubicBezTo>
                  <a:cubicBezTo>
                    <a:pt x="4470313" y="1630349"/>
                    <a:pt x="4416679" y="1558464"/>
                    <a:pt x="4357671" y="1490834"/>
                  </a:cubicBezTo>
                  <a:cubicBezTo>
                    <a:pt x="4297542" y="1423764"/>
                    <a:pt x="4232936" y="1359157"/>
                    <a:pt x="4164186" y="1300596"/>
                  </a:cubicBezTo>
                  <a:cubicBezTo>
                    <a:pt x="4130707" y="1270141"/>
                    <a:pt x="4095436" y="1242148"/>
                    <a:pt x="4059941" y="1214491"/>
                  </a:cubicBezTo>
                  <a:cubicBezTo>
                    <a:pt x="4042250" y="1200607"/>
                    <a:pt x="4024671" y="1186611"/>
                    <a:pt x="4006868" y="1173062"/>
                  </a:cubicBezTo>
                  <a:cubicBezTo>
                    <a:pt x="3988617" y="1160074"/>
                    <a:pt x="3970254" y="1147197"/>
                    <a:pt x="3951890" y="1134545"/>
                  </a:cubicBezTo>
                  <a:cubicBezTo>
                    <a:pt x="3805321" y="1031980"/>
                    <a:pt x="3648899" y="948562"/>
                    <a:pt x="3491021" y="881044"/>
                  </a:cubicBezTo>
                  <a:lnTo>
                    <a:pt x="3431565" y="856747"/>
                  </a:lnTo>
                  <a:lnTo>
                    <a:pt x="3402117" y="844318"/>
                  </a:lnTo>
                  <a:cubicBezTo>
                    <a:pt x="3392375" y="840063"/>
                    <a:pt x="3382074" y="837040"/>
                    <a:pt x="3372109" y="833457"/>
                  </a:cubicBezTo>
                  <a:lnTo>
                    <a:pt x="3312204" y="812294"/>
                  </a:lnTo>
                  <a:cubicBezTo>
                    <a:pt x="3307278" y="810503"/>
                    <a:pt x="3302239" y="808823"/>
                    <a:pt x="3297312" y="806920"/>
                  </a:cubicBezTo>
                  <a:cubicBezTo>
                    <a:pt x="3292498" y="804792"/>
                    <a:pt x="3288131" y="801993"/>
                    <a:pt x="3283428" y="799642"/>
                  </a:cubicBezTo>
                  <a:cubicBezTo>
                    <a:pt x="3274135" y="794827"/>
                    <a:pt x="3264393" y="791020"/>
                    <a:pt x="3254764" y="787101"/>
                  </a:cubicBezTo>
                  <a:lnTo>
                    <a:pt x="3196875" y="763475"/>
                  </a:lnTo>
                  <a:lnTo>
                    <a:pt x="3167987" y="751606"/>
                  </a:lnTo>
                  <a:cubicBezTo>
                    <a:pt x="3158357" y="747688"/>
                    <a:pt x="3148840" y="743433"/>
                    <a:pt x="3138875" y="740409"/>
                  </a:cubicBezTo>
                  <a:lnTo>
                    <a:pt x="3020522" y="700772"/>
                  </a:lnTo>
                  <a:cubicBezTo>
                    <a:pt x="2861300" y="652849"/>
                    <a:pt x="2696592" y="625192"/>
                    <a:pt x="2529645" y="614667"/>
                  </a:cubicBezTo>
                  <a:cubicBezTo>
                    <a:pt x="2508706" y="613435"/>
                    <a:pt x="2488104" y="610860"/>
                    <a:pt x="2467053" y="610412"/>
                  </a:cubicBezTo>
                  <a:lnTo>
                    <a:pt x="2404014" y="609628"/>
                  </a:lnTo>
                  <a:lnTo>
                    <a:pt x="2340975" y="608620"/>
                  </a:lnTo>
                  <a:cubicBezTo>
                    <a:pt x="2330338" y="608173"/>
                    <a:pt x="2320260" y="608397"/>
                    <a:pt x="2310295" y="608844"/>
                  </a:cubicBezTo>
                  <a:lnTo>
                    <a:pt x="2280175" y="609740"/>
                  </a:lnTo>
                  <a:cubicBezTo>
                    <a:pt x="2260020" y="609852"/>
                    <a:pt x="2240202" y="611868"/>
                    <a:pt x="2220271" y="613099"/>
                  </a:cubicBezTo>
                  <a:cubicBezTo>
                    <a:pt x="2200228" y="613995"/>
                    <a:pt x="2180522" y="616458"/>
                    <a:pt x="2160815" y="618474"/>
                  </a:cubicBezTo>
                  <a:cubicBezTo>
                    <a:pt x="2150961" y="619482"/>
                    <a:pt x="2140996" y="620153"/>
                    <a:pt x="2131143" y="621497"/>
                  </a:cubicBezTo>
                  <a:lnTo>
                    <a:pt x="2101695" y="625528"/>
                  </a:lnTo>
                  <a:lnTo>
                    <a:pt x="2072246" y="629559"/>
                  </a:lnTo>
                  <a:lnTo>
                    <a:pt x="2043022" y="634710"/>
                  </a:lnTo>
                  <a:cubicBezTo>
                    <a:pt x="1887272" y="661918"/>
                    <a:pt x="1736224" y="710849"/>
                    <a:pt x="1589991" y="781726"/>
                  </a:cubicBezTo>
                  <a:cubicBezTo>
                    <a:pt x="1443646" y="852268"/>
                    <a:pt x="1302787" y="944307"/>
                    <a:pt x="1164728" y="1048663"/>
                  </a:cubicBezTo>
                  <a:cubicBezTo>
                    <a:pt x="1026669" y="1153244"/>
                    <a:pt x="891185" y="1269917"/>
                    <a:pt x="753685" y="1390844"/>
                  </a:cubicBezTo>
                  <a:lnTo>
                    <a:pt x="542957" y="1577611"/>
                  </a:lnTo>
                  <a:cubicBezTo>
                    <a:pt x="468497" y="1642329"/>
                    <a:pt x="393701" y="1704137"/>
                    <a:pt x="318681" y="1763145"/>
                  </a:cubicBezTo>
                  <a:cubicBezTo>
                    <a:pt x="243717" y="1822322"/>
                    <a:pt x="168473" y="1878391"/>
                    <a:pt x="94503" y="1933550"/>
                  </a:cubicBezTo>
                  <a:lnTo>
                    <a:pt x="0" y="2005537"/>
                  </a:lnTo>
                  <a:lnTo>
                    <a:pt x="0" y="1354489"/>
                  </a:lnTo>
                  <a:lnTo>
                    <a:pt x="157556" y="1188626"/>
                  </a:lnTo>
                  <a:lnTo>
                    <a:pt x="251947" y="1086397"/>
                  </a:lnTo>
                  <a:cubicBezTo>
                    <a:pt x="284530" y="1051351"/>
                    <a:pt x="317561" y="1016416"/>
                    <a:pt x="351152" y="981593"/>
                  </a:cubicBezTo>
                  <a:cubicBezTo>
                    <a:pt x="485405" y="842414"/>
                    <a:pt x="628950" y="705699"/>
                    <a:pt x="788060" y="578389"/>
                  </a:cubicBezTo>
                  <a:cubicBezTo>
                    <a:pt x="946834" y="451190"/>
                    <a:pt x="1121955" y="333398"/>
                    <a:pt x="1314768" y="237215"/>
                  </a:cubicBezTo>
                  <a:cubicBezTo>
                    <a:pt x="1507133" y="141033"/>
                    <a:pt x="1718197" y="68028"/>
                    <a:pt x="1935643" y="31190"/>
                  </a:cubicBezTo>
                  <a:lnTo>
                    <a:pt x="1976400" y="24360"/>
                  </a:lnTo>
                  <a:cubicBezTo>
                    <a:pt x="1990060" y="22344"/>
                    <a:pt x="2003721" y="20665"/>
                    <a:pt x="2017269" y="18873"/>
                  </a:cubicBezTo>
                  <a:lnTo>
                    <a:pt x="2058250" y="13611"/>
                  </a:lnTo>
                  <a:cubicBezTo>
                    <a:pt x="2071910" y="11931"/>
                    <a:pt x="2085571" y="10924"/>
                    <a:pt x="2099231" y="9580"/>
                  </a:cubicBezTo>
                  <a:cubicBezTo>
                    <a:pt x="2126552" y="7229"/>
                    <a:pt x="2153985" y="4653"/>
                    <a:pt x="2181305" y="3645"/>
                  </a:cubicBezTo>
                  <a:cubicBezTo>
                    <a:pt x="2208626" y="2414"/>
                    <a:pt x="2236059" y="510"/>
                    <a:pt x="2263268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0C93C2E-E730-40B7-88E1-B759E6D2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440803" cy="6130481"/>
            </a:xfrm>
            <a:custGeom>
              <a:avLst/>
              <a:gdLst>
                <a:gd name="connsiteX0" fmla="*/ 2410732 w 5440803"/>
                <a:gd name="connsiteY0" fmla="*/ 0 h 6130481"/>
                <a:gd name="connsiteX1" fmla="*/ 4712616 w 5440803"/>
                <a:gd name="connsiteY1" fmla="*/ 1134258 h 6130481"/>
                <a:gd name="connsiteX2" fmla="*/ 5332931 w 5440803"/>
                <a:gd name="connsiteY2" fmla="*/ 3362353 h 6130481"/>
                <a:gd name="connsiteX3" fmla="*/ 4505919 w 5440803"/>
                <a:gd name="connsiteY3" fmla="*/ 5293280 h 6130481"/>
                <a:gd name="connsiteX4" fmla="*/ 2341759 w 5440803"/>
                <a:gd name="connsiteY4" fmla="*/ 6130481 h 6130481"/>
                <a:gd name="connsiteX5" fmla="*/ 57118 w 5440803"/>
                <a:gd name="connsiteY5" fmla="*/ 5212325 h 6130481"/>
                <a:gd name="connsiteX6" fmla="*/ 0 w 5440803"/>
                <a:gd name="connsiteY6" fmla="*/ 5151529 h 6130481"/>
                <a:gd name="connsiteX7" fmla="*/ 0 w 5440803"/>
                <a:gd name="connsiteY7" fmla="*/ 4222733 h 6130481"/>
                <a:gd name="connsiteX8" fmla="*/ 124146 w 5440803"/>
                <a:gd name="connsiteY8" fmla="*/ 4421298 h 6130481"/>
                <a:gd name="connsiteX9" fmla="*/ 458643 w 5440803"/>
                <a:gd name="connsiteY9" fmla="*/ 4813600 h 6130481"/>
                <a:gd name="connsiteX10" fmla="*/ 2341982 w 5440803"/>
                <a:gd name="connsiteY10" fmla="*/ 5570406 h 6130481"/>
                <a:gd name="connsiteX11" fmla="*/ 3330456 w 5440803"/>
                <a:gd name="connsiteY11" fmla="*/ 5407153 h 6130481"/>
                <a:gd name="connsiteX12" fmla="*/ 4101930 w 5440803"/>
                <a:gd name="connsiteY12" fmla="*/ 4897241 h 6130481"/>
                <a:gd name="connsiteX13" fmla="*/ 4362933 w 5440803"/>
                <a:gd name="connsiteY13" fmla="*/ 4564802 h 6130481"/>
                <a:gd name="connsiteX14" fmla="*/ 4493042 w 5440803"/>
                <a:gd name="connsiteY14" fmla="*/ 4149952 h 6130481"/>
                <a:gd name="connsiteX15" fmla="*/ 4796929 w 5440803"/>
                <a:gd name="connsiteY15" fmla="*/ 3168421 h 6130481"/>
                <a:gd name="connsiteX16" fmla="*/ 4788084 w 5440803"/>
                <a:gd name="connsiteY16" fmla="*/ 2321590 h 6130481"/>
                <a:gd name="connsiteX17" fmla="*/ 4281755 w 5440803"/>
                <a:gd name="connsiteY17" fmla="*/ 1501856 h 6130481"/>
                <a:gd name="connsiteX18" fmla="*/ 3434364 w 5440803"/>
                <a:gd name="connsiteY18" fmla="*/ 808425 h 6130481"/>
                <a:gd name="connsiteX19" fmla="*/ 2410732 w 5440803"/>
                <a:gd name="connsiteY19" fmla="*/ 559851 h 6130481"/>
                <a:gd name="connsiteX20" fmla="*/ 1556847 w 5440803"/>
                <a:gd name="connsiteY20" fmla="*/ 812008 h 6130481"/>
                <a:gd name="connsiteX21" fmla="*/ 733530 w 5440803"/>
                <a:gd name="connsiteY21" fmla="*/ 1502976 h 6130481"/>
                <a:gd name="connsiteX22" fmla="*/ 379145 w 5440803"/>
                <a:gd name="connsiteY22" fmla="*/ 1831049 h 6130481"/>
                <a:gd name="connsiteX23" fmla="*/ 71661 w 5440803"/>
                <a:gd name="connsiteY23" fmla="*/ 2115762 h 6130481"/>
                <a:gd name="connsiteX24" fmla="*/ 0 w 5440803"/>
                <a:gd name="connsiteY24" fmla="*/ 2191545 h 6130481"/>
                <a:gd name="connsiteX25" fmla="*/ 0 w 5440803"/>
                <a:gd name="connsiteY25" fmla="*/ 1412025 h 6130481"/>
                <a:gd name="connsiteX26" fmla="*/ 106977 w 5440803"/>
                <a:gd name="connsiteY26" fmla="*/ 1315650 h 6130481"/>
                <a:gd name="connsiteX27" fmla="*/ 329318 w 5440803"/>
                <a:gd name="connsiteY27" fmla="*/ 1107273 h 6130481"/>
                <a:gd name="connsiteX28" fmla="*/ 2410732 w 5440803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0803" h="6130481">
                  <a:moveTo>
                    <a:pt x="2410732" y="0"/>
                  </a:moveTo>
                  <a:cubicBezTo>
                    <a:pt x="3390136" y="0"/>
                    <a:pt x="4116374" y="463445"/>
                    <a:pt x="4712616" y="1134258"/>
                  </a:cubicBezTo>
                  <a:cubicBezTo>
                    <a:pt x="5210212" y="1694109"/>
                    <a:pt x="5651598" y="2516643"/>
                    <a:pt x="5332931" y="3362353"/>
                  </a:cubicBezTo>
                  <a:cubicBezTo>
                    <a:pt x="4905653" y="4496612"/>
                    <a:pt x="5094658" y="4716633"/>
                    <a:pt x="4505919" y="5293280"/>
                  </a:cubicBezTo>
                  <a:cubicBezTo>
                    <a:pt x="3917179" y="5869926"/>
                    <a:pt x="3240096" y="6130481"/>
                    <a:pt x="2341759" y="6130481"/>
                  </a:cubicBezTo>
                  <a:cubicBezTo>
                    <a:pt x="1451371" y="6130481"/>
                    <a:pt x="644514" y="5780127"/>
                    <a:pt x="57118" y="5212325"/>
                  </a:cubicBezTo>
                  <a:lnTo>
                    <a:pt x="0" y="5151529"/>
                  </a:lnTo>
                  <a:lnTo>
                    <a:pt x="0" y="4222733"/>
                  </a:lnTo>
                  <a:lnTo>
                    <a:pt x="124146" y="4421298"/>
                  </a:lnTo>
                  <a:cubicBezTo>
                    <a:pt x="221742" y="4561527"/>
                    <a:pt x="333461" y="4692616"/>
                    <a:pt x="458643" y="4813600"/>
                  </a:cubicBezTo>
                  <a:cubicBezTo>
                    <a:pt x="963629" y="5301566"/>
                    <a:pt x="1632539" y="5570406"/>
                    <a:pt x="2341982" y="5570406"/>
                  </a:cubicBezTo>
                  <a:cubicBezTo>
                    <a:pt x="2722681" y="5570406"/>
                    <a:pt x="3046051" y="5516996"/>
                    <a:pt x="3330456" y="5407153"/>
                  </a:cubicBezTo>
                  <a:cubicBezTo>
                    <a:pt x="3609261" y="5299438"/>
                    <a:pt x="3861642" y="5132603"/>
                    <a:pt x="4101930" y="4897241"/>
                  </a:cubicBezTo>
                  <a:cubicBezTo>
                    <a:pt x="4268990" y="4733653"/>
                    <a:pt x="4327662" y="4637358"/>
                    <a:pt x="4362933" y="4564802"/>
                  </a:cubicBezTo>
                  <a:cubicBezTo>
                    <a:pt x="4413208" y="4461453"/>
                    <a:pt x="4446687" y="4330784"/>
                    <a:pt x="4493042" y="4149952"/>
                  </a:cubicBezTo>
                  <a:cubicBezTo>
                    <a:pt x="4552386" y="3918846"/>
                    <a:pt x="4633453" y="3602194"/>
                    <a:pt x="4796929" y="3168421"/>
                  </a:cubicBezTo>
                  <a:cubicBezTo>
                    <a:pt x="4896919" y="2902940"/>
                    <a:pt x="4894007" y="2626037"/>
                    <a:pt x="4788084" y="2321590"/>
                  </a:cubicBezTo>
                  <a:cubicBezTo>
                    <a:pt x="4694365" y="2052526"/>
                    <a:pt x="4519355" y="1769129"/>
                    <a:pt x="4281755" y="1501856"/>
                  </a:cubicBezTo>
                  <a:cubicBezTo>
                    <a:pt x="4004180" y="1189683"/>
                    <a:pt x="3726942" y="962832"/>
                    <a:pt x="3434364" y="808425"/>
                  </a:cubicBezTo>
                  <a:cubicBezTo>
                    <a:pt x="3117264" y="641141"/>
                    <a:pt x="2782473" y="559851"/>
                    <a:pt x="2410732" y="559851"/>
                  </a:cubicBezTo>
                  <a:cubicBezTo>
                    <a:pt x="2109308" y="559851"/>
                    <a:pt x="1838005" y="640134"/>
                    <a:pt x="1556847" y="812008"/>
                  </a:cubicBezTo>
                  <a:cubicBezTo>
                    <a:pt x="1266733" y="989593"/>
                    <a:pt x="991062" y="1250707"/>
                    <a:pt x="733530" y="1502976"/>
                  </a:cubicBezTo>
                  <a:cubicBezTo>
                    <a:pt x="613274" y="1620769"/>
                    <a:pt x="494250" y="1727700"/>
                    <a:pt x="379145" y="1831049"/>
                  </a:cubicBezTo>
                  <a:cubicBezTo>
                    <a:pt x="267679" y="1931095"/>
                    <a:pt x="163826" y="2024338"/>
                    <a:pt x="71661" y="2115762"/>
                  </a:cubicBezTo>
                  <a:lnTo>
                    <a:pt x="0" y="2191545"/>
                  </a:lnTo>
                  <a:lnTo>
                    <a:pt x="0" y="1412025"/>
                  </a:lnTo>
                  <a:lnTo>
                    <a:pt x="106977" y="1315650"/>
                  </a:lnTo>
                  <a:cubicBezTo>
                    <a:pt x="181147" y="1248359"/>
                    <a:pt x="255726" y="1179354"/>
                    <a:pt x="329318" y="1107273"/>
                  </a:cubicBezTo>
                  <a:cubicBezTo>
                    <a:pt x="917945" y="530627"/>
                    <a:pt x="1512395" y="0"/>
                    <a:pt x="241073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8DC5A3-6F4C-4B90-827E-5E60DC2A2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417" cy="6130481"/>
            </a:xfrm>
            <a:custGeom>
              <a:avLst/>
              <a:gdLst>
                <a:gd name="connsiteX0" fmla="*/ 2342990 w 5311417"/>
                <a:gd name="connsiteY0" fmla="*/ 0 h 6130481"/>
                <a:gd name="connsiteX1" fmla="*/ 4598070 w 5311417"/>
                <a:gd name="connsiteY1" fmla="*/ 1134258 h 6130481"/>
                <a:gd name="connsiteX2" fmla="*/ 5205733 w 5311417"/>
                <a:gd name="connsiteY2" fmla="*/ 3362353 h 6130481"/>
                <a:gd name="connsiteX3" fmla="*/ 4395516 w 5311417"/>
                <a:gd name="connsiteY3" fmla="*/ 5293280 h 6130481"/>
                <a:gd name="connsiteX4" fmla="*/ 2275472 w 5311417"/>
                <a:gd name="connsiteY4" fmla="*/ 6130481 h 6130481"/>
                <a:gd name="connsiteX5" fmla="*/ 37412 w 5311417"/>
                <a:gd name="connsiteY5" fmla="*/ 5212325 h 6130481"/>
                <a:gd name="connsiteX6" fmla="*/ 0 w 5311417"/>
                <a:gd name="connsiteY6" fmla="*/ 5171681 h 6130481"/>
                <a:gd name="connsiteX7" fmla="*/ 0 w 5311417"/>
                <a:gd name="connsiteY7" fmla="*/ 4010037 h 6130481"/>
                <a:gd name="connsiteX8" fmla="*/ 68311 w 5311417"/>
                <a:gd name="connsiteY8" fmla="*/ 4150752 h 6130481"/>
                <a:gd name="connsiteX9" fmla="*/ 509366 w 5311417"/>
                <a:gd name="connsiteY9" fmla="*/ 4734212 h 6130481"/>
                <a:gd name="connsiteX10" fmla="*/ 2275584 w 5311417"/>
                <a:gd name="connsiteY10" fmla="*/ 5458772 h 6130481"/>
                <a:gd name="connsiteX11" fmla="*/ 3920539 w 5311417"/>
                <a:gd name="connsiteY11" fmla="*/ 4818302 h 6130481"/>
                <a:gd name="connsiteX12" fmla="*/ 4154332 w 5311417"/>
                <a:gd name="connsiteY12" fmla="*/ 4516766 h 6130481"/>
                <a:gd name="connsiteX13" fmla="*/ 4274252 w 5311417"/>
                <a:gd name="connsiteY13" fmla="*/ 4122855 h 6130481"/>
                <a:gd name="connsiteX14" fmla="*/ 4575452 w 5311417"/>
                <a:gd name="connsiteY14" fmla="*/ 3129791 h 6130481"/>
                <a:gd name="connsiteX15" fmla="*/ 4565823 w 5311417"/>
                <a:gd name="connsiteY15" fmla="*/ 2357869 h 6130481"/>
                <a:gd name="connsiteX16" fmla="*/ 4091405 w 5311417"/>
                <a:gd name="connsiteY16" fmla="*/ 1575533 h 6130481"/>
                <a:gd name="connsiteX17" fmla="*/ 3292610 w 5311417"/>
                <a:gd name="connsiteY17" fmla="*/ 907071 h 6130481"/>
                <a:gd name="connsiteX18" fmla="*/ 2342990 w 5311417"/>
                <a:gd name="connsiteY18" fmla="*/ 671821 h 6130481"/>
                <a:gd name="connsiteX19" fmla="*/ 779214 w 5311417"/>
                <a:gd name="connsiteY19" fmla="*/ 1582475 h 6130481"/>
                <a:gd name="connsiteX20" fmla="*/ 428523 w 5311417"/>
                <a:gd name="connsiteY20" fmla="*/ 1913907 h 6130481"/>
                <a:gd name="connsiteX21" fmla="*/ 12740 w 5311417"/>
                <a:gd name="connsiteY21" fmla="*/ 2322511 h 6130481"/>
                <a:gd name="connsiteX22" fmla="*/ 0 w 5311417"/>
                <a:gd name="connsiteY22" fmla="*/ 2338946 h 6130481"/>
                <a:gd name="connsiteX23" fmla="*/ 0 w 5311417"/>
                <a:gd name="connsiteY23" fmla="*/ 1394957 h 6130481"/>
                <a:gd name="connsiteX24" fmla="*/ 86231 w 5311417"/>
                <a:gd name="connsiteY24" fmla="*/ 1315650 h 6130481"/>
                <a:gd name="connsiteX25" fmla="*/ 304013 w 5311417"/>
                <a:gd name="connsiteY25" fmla="*/ 1107273 h 6130481"/>
                <a:gd name="connsiteX26" fmla="*/ 2342990 w 5311417"/>
                <a:gd name="connsiteY26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11417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906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010037"/>
                  </a:lnTo>
                  <a:lnTo>
                    <a:pt x="68311" y="4150752"/>
                  </a:lnTo>
                  <a:cubicBezTo>
                    <a:pt x="185507" y="4364921"/>
                    <a:pt x="333265" y="4560463"/>
                    <a:pt x="509366" y="4734212"/>
                  </a:cubicBezTo>
                  <a:cubicBezTo>
                    <a:pt x="982888" y="5201464"/>
                    <a:pt x="1610145" y="5458772"/>
                    <a:pt x="2275584" y="5458772"/>
                  </a:cubicBezTo>
                  <a:cubicBezTo>
                    <a:pt x="2979653" y="5458772"/>
                    <a:pt x="3471650" y="5267191"/>
                    <a:pt x="3920539" y="4818302"/>
                  </a:cubicBezTo>
                  <a:cubicBezTo>
                    <a:pt x="4072258" y="4666583"/>
                    <a:pt x="4123877" y="4580701"/>
                    <a:pt x="4154332" y="4516766"/>
                  </a:cubicBezTo>
                  <a:cubicBezTo>
                    <a:pt x="4198785" y="4423495"/>
                    <a:pt x="4230472" y="4297417"/>
                    <a:pt x="4274252" y="4122855"/>
                  </a:cubicBezTo>
                  <a:cubicBezTo>
                    <a:pt x="4332925" y="3889285"/>
                    <a:pt x="4413320" y="3569275"/>
                    <a:pt x="4575452" y="3129791"/>
                  </a:cubicBezTo>
                  <a:cubicBezTo>
                    <a:pt x="4664133" y="2889503"/>
                    <a:pt x="4660998" y="2637010"/>
                    <a:pt x="4565823" y="2357869"/>
                  </a:cubicBezTo>
                  <a:cubicBezTo>
                    <a:pt x="4478710" y="2102465"/>
                    <a:pt x="4314674" y="1831945"/>
                    <a:pt x="4091405" y="1575533"/>
                  </a:cubicBezTo>
                  <a:cubicBezTo>
                    <a:pt x="3828387" y="1273549"/>
                    <a:pt x="3567161" y="1054983"/>
                    <a:pt x="3292610" y="907071"/>
                  </a:cubicBezTo>
                  <a:cubicBezTo>
                    <a:pt x="2998800" y="748745"/>
                    <a:pt x="2688082" y="671821"/>
                    <a:pt x="2342990" y="671821"/>
                  </a:cubicBezTo>
                  <a:cubicBezTo>
                    <a:pt x="1736448" y="671821"/>
                    <a:pt x="1312193" y="1049273"/>
                    <a:pt x="779214" y="1582475"/>
                  </a:cubicBezTo>
                  <a:cubicBezTo>
                    <a:pt x="659630" y="1702059"/>
                    <a:pt x="542173" y="1809774"/>
                    <a:pt x="428523" y="1913907"/>
                  </a:cubicBezTo>
                  <a:cubicBezTo>
                    <a:pt x="268546" y="2060532"/>
                    <a:pt x="124944" y="2192104"/>
                    <a:pt x="12740" y="2322511"/>
                  </a:cubicBezTo>
                  <a:lnTo>
                    <a:pt x="0" y="233894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3E9F1-7D42-4347-BA21-D8A649C9E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232079"/>
              <a:ext cx="5311370" cy="6130481"/>
            </a:xfrm>
            <a:custGeom>
              <a:avLst/>
              <a:gdLst>
                <a:gd name="connsiteX0" fmla="*/ 2342990 w 5311370"/>
                <a:gd name="connsiteY0" fmla="*/ 0 h 6130481"/>
                <a:gd name="connsiteX1" fmla="*/ 4598070 w 5311370"/>
                <a:gd name="connsiteY1" fmla="*/ 1134258 h 6130481"/>
                <a:gd name="connsiteX2" fmla="*/ 5205733 w 5311370"/>
                <a:gd name="connsiteY2" fmla="*/ 3362353 h 6130481"/>
                <a:gd name="connsiteX3" fmla="*/ 4395516 w 5311370"/>
                <a:gd name="connsiteY3" fmla="*/ 5293280 h 6130481"/>
                <a:gd name="connsiteX4" fmla="*/ 2275472 w 5311370"/>
                <a:gd name="connsiteY4" fmla="*/ 6130481 h 6130481"/>
                <a:gd name="connsiteX5" fmla="*/ 37412 w 5311370"/>
                <a:gd name="connsiteY5" fmla="*/ 5212325 h 6130481"/>
                <a:gd name="connsiteX6" fmla="*/ 0 w 5311370"/>
                <a:gd name="connsiteY6" fmla="*/ 5171681 h 6130481"/>
                <a:gd name="connsiteX7" fmla="*/ 0 w 5311370"/>
                <a:gd name="connsiteY7" fmla="*/ 4253325 h 6130481"/>
                <a:gd name="connsiteX8" fmla="*/ 102872 w 5311370"/>
                <a:gd name="connsiteY8" fmla="*/ 4421298 h 6130481"/>
                <a:gd name="connsiteX9" fmla="*/ 430539 w 5311370"/>
                <a:gd name="connsiteY9" fmla="*/ 4813600 h 6130481"/>
                <a:gd name="connsiteX10" fmla="*/ 2275472 w 5311370"/>
                <a:gd name="connsiteY10" fmla="*/ 5570406 h 6130481"/>
                <a:gd name="connsiteX11" fmla="*/ 3243791 w 5311370"/>
                <a:gd name="connsiteY11" fmla="*/ 5407153 h 6130481"/>
                <a:gd name="connsiteX12" fmla="*/ 3999590 w 5311370"/>
                <a:gd name="connsiteY12" fmla="*/ 4897241 h 6130481"/>
                <a:gd name="connsiteX13" fmla="*/ 4255329 w 5311370"/>
                <a:gd name="connsiteY13" fmla="*/ 4564802 h 6130481"/>
                <a:gd name="connsiteX14" fmla="*/ 4382864 w 5311370"/>
                <a:gd name="connsiteY14" fmla="*/ 4149952 h 6130481"/>
                <a:gd name="connsiteX15" fmla="*/ 4680480 w 5311370"/>
                <a:gd name="connsiteY15" fmla="*/ 3168421 h 6130481"/>
                <a:gd name="connsiteX16" fmla="*/ 4671859 w 5311370"/>
                <a:gd name="connsiteY16" fmla="*/ 2321590 h 6130481"/>
                <a:gd name="connsiteX17" fmla="*/ 4175943 w 5311370"/>
                <a:gd name="connsiteY17" fmla="*/ 1501856 h 6130481"/>
                <a:gd name="connsiteX18" fmla="*/ 3345795 w 5311370"/>
                <a:gd name="connsiteY18" fmla="*/ 808425 h 6130481"/>
                <a:gd name="connsiteX19" fmla="*/ 2342990 w 5311370"/>
                <a:gd name="connsiteY19" fmla="*/ 559851 h 6130481"/>
                <a:gd name="connsiteX20" fmla="*/ 1506461 w 5311370"/>
                <a:gd name="connsiteY20" fmla="*/ 812008 h 6130481"/>
                <a:gd name="connsiteX21" fmla="*/ 699939 w 5311370"/>
                <a:gd name="connsiteY21" fmla="*/ 1502976 h 6130481"/>
                <a:gd name="connsiteX22" fmla="*/ 352720 w 5311370"/>
                <a:gd name="connsiteY22" fmla="*/ 1831049 h 6130481"/>
                <a:gd name="connsiteX23" fmla="*/ 51450 w 5311370"/>
                <a:gd name="connsiteY23" fmla="*/ 2115762 h 6130481"/>
                <a:gd name="connsiteX24" fmla="*/ 0 w 5311370"/>
                <a:gd name="connsiteY24" fmla="*/ 2171306 h 6130481"/>
                <a:gd name="connsiteX25" fmla="*/ 0 w 5311370"/>
                <a:gd name="connsiteY25" fmla="*/ 1394957 h 6130481"/>
                <a:gd name="connsiteX26" fmla="*/ 86231 w 5311370"/>
                <a:gd name="connsiteY26" fmla="*/ 1315650 h 6130481"/>
                <a:gd name="connsiteX27" fmla="*/ 304013 w 5311370"/>
                <a:gd name="connsiteY27" fmla="*/ 1107273 h 6130481"/>
                <a:gd name="connsiteX28" fmla="*/ 2342990 w 5311370"/>
                <a:gd name="connsiteY28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1370" h="6130481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794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253325"/>
                  </a:lnTo>
                  <a:lnTo>
                    <a:pt x="102872" y="4421298"/>
                  </a:lnTo>
                  <a:cubicBezTo>
                    <a:pt x="198481" y="4561527"/>
                    <a:pt x="307932" y="4692616"/>
                    <a:pt x="430539" y="4813600"/>
                  </a:cubicBezTo>
                  <a:cubicBezTo>
                    <a:pt x="925223" y="5301566"/>
                    <a:pt x="1580473" y="5570406"/>
                    <a:pt x="2275472" y="5570406"/>
                  </a:cubicBezTo>
                  <a:cubicBezTo>
                    <a:pt x="2648445" y="5570406"/>
                    <a:pt x="2965209" y="5516996"/>
                    <a:pt x="3243791" y="5407153"/>
                  </a:cubicBezTo>
                  <a:cubicBezTo>
                    <a:pt x="3516998" y="5299438"/>
                    <a:pt x="3764228" y="5132603"/>
                    <a:pt x="3999590" y="4897241"/>
                  </a:cubicBezTo>
                  <a:cubicBezTo>
                    <a:pt x="4163290" y="4733653"/>
                    <a:pt x="4220731" y="4637358"/>
                    <a:pt x="4255329" y="4564802"/>
                  </a:cubicBezTo>
                  <a:cubicBezTo>
                    <a:pt x="4304596" y="4461453"/>
                    <a:pt x="4337404" y="4330784"/>
                    <a:pt x="4382864" y="4149952"/>
                  </a:cubicBezTo>
                  <a:cubicBezTo>
                    <a:pt x="4440864" y="3918846"/>
                    <a:pt x="4520363" y="3602194"/>
                    <a:pt x="4680480" y="3168421"/>
                  </a:cubicBezTo>
                  <a:cubicBezTo>
                    <a:pt x="4778455" y="2902940"/>
                    <a:pt x="4775655" y="2626037"/>
                    <a:pt x="4671859" y="2321590"/>
                  </a:cubicBezTo>
                  <a:cubicBezTo>
                    <a:pt x="4580155" y="2052526"/>
                    <a:pt x="4408729" y="1769129"/>
                    <a:pt x="4175943" y="1501856"/>
                  </a:cubicBezTo>
                  <a:cubicBezTo>
                    <a:pt x="3903967" y="1189683"/>
                    <a:pt x="3632439" y="962832"/>
                    <a:pt x="3345795" y="808425"/>
                  </a:cubicBezTo>
                  <a:cubicBezTo>
                    <a:pt x="3035078" y="641141"/>
                    <a:pt x="2707117" y="559851"/>
                    <a:pt x="2342990" y="559851"/>
                  </a:cubicBezTo>
                  <a:cubicBezTo>
                    <a:pt x="2047725" y="559851"/>
                    <a:pt x="1781908" y="640134"/>
                    <a:pt x="1506461" y="812008"/>
                  </a:cubicBezTo>
                  <a:cubicBezTo>
                    <a:pt x="1222280" y="989593"/>
                    <a:pt x="952208" y="1250707"/>
                    <a:pt x="699939" y="1502976"/>
                  </a:cubicBezTo>
                  <a:cubicBezTo>
                    <a:pt x="582035" y="1620769"/>
                    <a:pt x="465474" y="1727700"/>
                    <a:pt x="352720" y="1831049"/>
                  </a:cubicBezTo>
                  <a:cubicBezTo>
                    <a:pt x="243493" y="1931095"/>
                    <a:pt x="141740" y="2024338"/>
                    <a:pt x="51450" y="2115762"/>
                  </a:cubicBezTo>
                  <a:lnTo>
                    <a:pt x="0" y="217130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4F4438-B4E2-4F9C-A4FE-FE9389B21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16" y="55838"/>
              <a:ext cx="5440869" cy="6483075"/>
            </a:xfrm>
            <a:custGeom>
              <a:avLst/>
              <a:gdLst>
                <a:gd name="connsiteX0" fmla="*/ 2199668 w 5440869"/>
                <a:gd name="connsiteY0" fmla="*/ 0 h 6483075"/>
                <a:gd name="connsiteX1" fmla="*/ 5440869 w 5440869"/>
                <a:gd name="connsiteY1" fmla="*/ 3241538 h 6483075"/>
                <a:gd name="connsiteX2" fmla="*/ 2199668 w 5440869"/>
                <a:gd name="connsiteY2" fmla="*/ 6483075 h 6483075"/>
                <a:gd name="connsiteX3" fmla="*/ 137962 w 5440869"/>
                <a:gd name="connsiteY3" fmla="*/ 5742879 h 6483075"/>
                <a:gd name="connsiteX4" fmla="*/ 0 w 5440869"/>
                <a:gd name="connsiteY4" fmla="*/ 5617479 h 6483075"/>
                <a:gd name="connsiteX5" fmla="*/ 0 w 5440869"/>
                <a:gd name="connsiteY5" fmla="*/ 5226703 h 6483075"/>
                <a:gd name="connsiteX6" fmla="*/ 157153 w 5440869"/>
                <a:gd name="connsiteY6" fmla="*/ 5384735 h 6483075"/>
                <a:gd name="connsiteX7" fmla="*/ 887601 w 5440869"/>
                <a:gd name="connsiteY7" fmla="*/ 5866903 h 6483075"/>
                <a:gd name="connsiteX8" fmla="*/ 1433568 w 5440869"/>
                <a:gd name="connsiteY8" fmla="*/ 6059940 h 6483075"/>
                <a:gd name="connsiteX9" fmla="*/ 1503885 w 5440869"/>
                <a:gd name="connsiteY9" fmla="*/ 6076287 h 6483075"/>
                <a:gd name="connsiteX10" fmla="*/ 1574202 w 5440869"/>
                <a:gd name="connsiteY10" fmla="*/ 6091963 h 6483075"/>
                <a:gd name="connsiteX11" fmla="*/ 1644967 w 5440869"/>
                <a:gd name="connsiteY11" fmla="*/ 6105176 h 6483075"/>
                <a:gd name="connsiteX12" fmla="*/ 1680350 w 5440869"/>
                <a:gd name="connsiteY12" fmla="*/ 6111782 h 6483075"/>
                <a:gd name="connsiteX13" fmla="*/ 1715844 w 5440869"/>
                <a:gd name="connsiteY13" fmla="*/ 6117716 h 6483075"/>
                <a:gd name="connsiteX14" fmla="*/ 1858047 w 5440869"/>
                <a:gd name="connsiteY14" fmla="*/ 6137647 h 6483075"/>
                <a:gd name="connsiteX15" fmla="*/ 2000809 w 5440869"/>
                <a:gd name="connsiteY15" fmla="*/ 6151195 h 6483075"/>
                <a:gd name="connsiteX16" fmla="*/ 2143906 w 5440869"/>
                <a:gd name="connsiteY16" fmla="*/ 6158250 h 6483075"/>
                <a:gd name="connsiteX17" fmla="*/ 2287004 w 5440869"/>
                <a:gd name="connsiteY17" fmla="*/ 6159705 h 6483075"/>
                <a:gd name="connsiteX18" fmla="*/ 2575216 w 5440869"/>
                <a:gd name="connsiteY18" fmla="*/ 6147277 h 6483075"/>
                <a:gd name="connsiteX19" fmla="*/ 3138986 w 5440869"/>
                <a:gd name="connsiteY19" fmla="*/ 6060276 h 6483075"/>
                <a:gd name="connsiteX20" fmla="*/ 3672748 w 5440869"/>
                <a:gd name="connsiteY20" fmla="*/ 5871718 h 6483075"/>
                <a:gd name="connsiteX21" fmla="*/ 4161162 w 5440869"/>
                <a:gd name="connsiteY21" fmla="*/ 5573093 h 6483075"/>
                <a:gd name="connsiteX22" fmla="*/ 4218379 w 5440869"/>
                <a:gd name="connsiteY22" fmla="*/ 5528529 h 6483075"/>
                <a:gd name="connsiteX23" fmla="*/ 4275147 w 5440869"/>
                <a:gd name="connsiteY23" fmla="*/ 5483069 h 6483075"/>
                <a:gd name="connsiteX24" fmla="*/ 4330685 w 5440869"/>
                <a:gd name="connsiteY24" fmla="*/ 5435818 h 6483075"/>
                <a:gd name="connsiteX25" fmla="*/ 4385438 w 5440869"/>
                <a:gd name="connsiteY25" fmla="*/ 5387671 h 6483075"/>
                <a:gd name="connsiteX26" fmla="*/ 4588104 w 5440869"/>
                <a:gd name="connsiteY26" fmla="*/ 5181198 h 6483075"/>
                <a:gd name="connsiteX27" fmla="*/ 4750573 w 5440869"/>
                <a:gd name="connsiteY27" fmla="*/ 4945836 h 6483075"/>
                <a:gd name="connsiteX28" fmla="*/ 4783157 w 5440869"/>
                <a:gd name="connsiteY28" fmla="*/ 4881453 h 6483075"/>
                <a:gd name="connsiteX29" fmla="*/ 4811709 w 5440869"/>
                <a:gd name="connsiteY29" fmla="*/ 4814607 h 6483075"/>
                <a:gd name="connsiteX30" fmla="*/ 4838022 w 5440869"/>
                <a:gd name="connsiteY30" fmla="*/ 4746193 h 6483075"/>
                <a:gd name="connsiteX31" fmla="*/ 4862320 w 5440869"/>
                <a:gd name="connsiteY31" fmla="*/ 4676436 h 6483075"/>
                <a:gd name="connsiteX32" fmla="*/ 4948536 w 5440869"/>
                <a:gd name="connsiteY32" fmla="*/ 4390352 h 6483075"/>
                <a:gd name="connsiteX33" fmla="*/ 4990749 w 5440869"/>
                <a:gd name="connsiteY33" fmla="*/ 4246134 h 6483075"/>
                <a:gd name="connsiteX34" fmla="*/ 5034194 w 5440869"/>
                <a:gd name="connsiteY34" fmla="*/ 4102140 h 6483075"/>
                <a:gd name="connsiteX35" fmla="*/ 5226335 w 5440869"/>
                <a:gd name="connsiteY35" fmla="*/ 3532884 h 6483075"/>
                <a:gd name="connsiteX36" fmla="*/ 5322741 w 5440869"/>
                <a:gd name="connsiteY36" fmla="*/ 2951647 h 6483075"/>
                <a:gd name="connsiteX37" fmla="*/ 5289822 w 5440869"/>
                <a:gd name="connsiteY37" fmla="*/ 2658733 h 6483075"/>
                <a:gd name="connsiteX38" fmla="*/ 5273922 w 5440869"/>
                <a:gd name="connsiteY38" fmla="*/ 2586848 h 6483075"/>
                <a:gd name="connsiteX39" fmla="*/ 5255223 w 5440869"/>
                <a:gd name="connsiteY39" fmla="*/ 2515635 h 6483075"/>
                <a:gd name="connsiteX40" fmla="*/ 5233500 w 5440869"/>
                <a:gd name="connsiteY40" fmla="*/ 2445317 h 6483075"/>
                <a:gd name="connsiteX41" fmla="*/ 5209427 w 5440869"/>
                <a:gd name="connsiteY41" fmla="*/ 2375896 h 6483075"/>
                <a:gd name="connsiteX42" fmla="*/ 4938459 w 5440869"/>
                <a:gd name="connsiteY42" fmla="*/ 1857138 h 6483075"/>
                <a:gd name="connsiteX43" fmla="*/ 4568733 w 5440869"/>
                <a:gd name="connsiteY43" fmla="*/ 1405450 h 6483075"/>
                <a:gd name="connsiteX44" fmla="*/ 4139664 w 5440869"/>
                <a:gd name="connsiteY44" fmla="*/ 1012323 h 6483075"/>
                <a:gd name="connsiteX45" fmla="*/ 3909229 w 5440869"/>
                <a:gd name="connsiteY45" fmla="*/ 841344 h 6483075"/>
                <a:gd name="connsiteX46" fmla="*/ 3667933 w 5440869"/>
                <a:gd name="connsiteY46" fmla="*/ 691528 h 6483075"/>
                <a:gd name="connsiteX47" fmla="*/ 3153430 w 5440869"/>
                <a:gd name="connsiteY47" fmla="*/ 468819 h 6483075"/>
                <a:gd name="connsiteX48" fmla="*/ 2605000 w 5440869"/>
                <a:gd name="connsiteY48" fmla="*/ 366031 h 6483075"/>
                <a:gd name="connsiteX49" fmla="*/ 2535019 w 5440869"/>
                <a:gd name="connsiteY49" fmla="*/ 361440 h 6483075"/>
                <a:gd name="connsiteX50" fmla="*/ 2464925 w 5440869"/>
                <a:gd name="connsiteY50" fmla="*/ 358417 h 6483075"/>
                <a:gd name="connsiteX51" fmla="*/ 2394608 w 5440869"/>
                <a:gd name="connsiteY51" fmla="*/ 357521 h 6483075"/>
                <a:gd name="connsiteX52" fmla="*/ 2325634 w 5440869"/>
                <a:gd name="connsiteY52" fmla="*/ 358529 h 6483075"/>
                <a:gd name="connsiteX53" fmla="*/ 2053883 w 5440869"/>
                <a:gd name="connsiteY53" fmla="*/ 385289 h 6483075"/>
                <a:gd name="connsiteX54" fmla="*/ 1534565 w 5440869"/>
                <a:gd name="connsiteY54" fmla="*/ 553917 h 6483075"/>
                <a:gd name="connsiteX55" fmla="*/ 1058019 w 5440869"/>
                <a:gd name="connsiteY55" fmla="*/ 853549 h 6483075"/>
                <a:gd name="connsiteX56" fmla="*/ 616969 w 5440869"/>
                <a:gd name="connsiteY56" fmla="*/ 1234136 h 6483075"/>
                <a:gd name="connsiteX57" fmla="*/ 509589 w 5440869"/>
                <a:gd name="connsiteY57" fmla="*/ 1336252 h 6483075"/>
                <a:gd name="connsiteX58" fmla="*/ 400754 w 5440869"/>
                <a:gd name="connsiteY58" fmla="*/ 1440945 h 6483075"/>
                <a:gd name="connsiteX59" fmla="*/ 175918 w 5440869"/>
                <a:gd name="connsiteY59" fmla="*/ 1646074 h 6483075"/>
                <a:gd name="connsiteX60" fmla="*/ 0 w 5440869"/>
                <a:gd name="connsiteY60" fmla="*/ 1801721 h 6483075"/>
                <a:gd name="connsiteX61" fmla="*/ 0 w 5440869"/>
                <a:gd name="connsiteY61" fmla="*/ 865597 h 6483075"/>
                <a:gd name="connsiteX62" fmla="*/ 137962 w 5440869"/>
                <a:gd name="connsiteY62" fmla="*/ 740197 h 6483075"/>
                <a:gd name="connsiteX63" fmla="*/ 2199668 w 5440869"/>
                <a:gd name="connsiteY63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440869" h="6483075">
                  <a:moveTo>
                    <a:pt x="2199668" y="0"/>
                  </a:moveTo>
                  <a:cubicBezTo>
                    <a:pt x="3989736" y="0"/>
                    <a:pt x="5440869" y="1451246"/>
                    <a:pt x="5440869" y="3241538"/>
                  </a:cubicBezTo>
                  <a:cubicBezTo>
                    <a:pt x="5440869" y="5031830"/>
                    <a:pt x="3989736" y="6483075"/>
                    <a:pt x="2199668" y="6483075"/>
                  </a:cubicBezTo>
                  <a:cubicBezTo>
                    <a:pt x="1416513" y="6483075"/>
                    <a:pt x="698233" y="6205298"/>
                    <a:pt x="137962" y="5742879"/>
                  </a:cubicBezTo>
                  <a:lnTo>
                    <a:pt x="0" y="5617479"/>
                  </a:lnTo>
                  <a:lnTo>
                    <a:pt x="0" y="5226703"/>
                  </a:lnTo>
                  <a:lnTo>
                    <a:pt x="157153" y="5384735"/>
                  </a:lnTo>
                  <a:cubicBezTo>
                    <a:pt x="375191" y="5582114"/>
                    <a:pt x="623240" y="5744884"/>
                    <a:pt x="887601" y="5866903"/>
                  </a:cubicBezTo>
                  <a:cubicBezTo>
                    <a:pt x="1063842" y="5948418"/>
                    <a:pt x="1246913" y="6013137"/>
                    <a:pt x="1433568" y="6059940"/>
                  </a:cubicBezTo>
                  <a:lnTo>
                    <a:pt x="1503885" y="6076287"/>
                  </a:lnTo>
                  <a:cubicBezTo>
                    <a:pt x="1527399" y="6081550"/>
                    <a:pt x="1550465" y="6088156"/>
                    <a:pt x="1574202" y="6091963"/>
                  </a:cubicBezTo>
                  <a:lnTo>
                    <a:pt x="1644967" y="6105176"/>
                  </a:lnTo>
                  <a:lnTo>
                    <a:pt x="1680350" y="6111782"/>
                  </a:lnTo>
                  <a:cubicBezTo>
                    <a:pt x="1692107" y="6114021"/>
                    <a:pt x="1703864" y="6116373"/>
                    <a:pt x="1715844" y="6117716"/>
                  </a:cubicBezTo>
                  <a:cubicBezTo>
                    <a:pt x="1763320" y="6124323"/>
                    <a:pt x="1810571" y="6131489"/>
                    <a:pt x="1858047" y="6137647"/>
                  </a:cubicBezTo>
                  <a:cubicBezTo>
                    <a:pt x="1905746" y="6141790"/>
                    <a:pt x="1953333" y="6146381"/>
                    <a:pt x="2000809" y="6151195"/>
                  </a:cubicBezTo>
                  <a:lnTo>
                    <a:pt x="2143906" y="6158250"/>
                  </a:lnTo>
                  <a:cubicBezTo>
                    <a:pt x="2191606" y="6159593"/>
                    <a:pt x="2239305" y="6159146"/>
                    <a:pt x="2287004" y="6159705"/>
                  </a:cubicBezTo>
                  <a:cubicBezTo>
                    <a:pt x="2382963" y="6158137"/>
                    <a:pt x="2479817" y="6154666"/>
                    <a:pt x="2575216" y="6147277"/>
                  </a:cubicBezTo>
                  <a:cubicBezTo>
                    <a:pt x="2766461" y="6132944"/>
                    <a:pt x="2955243" y="6105288"/>
                    <a:pt x="3138986" y="6060276"/>
                  </a:cubicBezTo>
                  <a:cubicBezTo>
                    <a:pt x="3322729" y="6015375"/>
                    <a:pt x="3501434" y="5952785"/>
                    <a:pt x="3672748" y="5871718"/>
                  </a:cubicBezTo>
                  <a:cubicBezTo>
                    <a:pt x="3844062" y="5790428"/>
                    <a:pt x="4006979" y="5689318"/>
                    <a:pt x="4161162" y="5573093"/>
                  </a:cubicBezTo>
                  <a:lnTo>
                    <a:pt x="4218379" y="5528529"/>
                  </a:lnTo>
                  <a:cubicBezTo>
                    <a:pt x="4237526" y="5513637"/>
                    <a:pt x="4257008" y="5499193"/>
                    <a:pt x="4275147" y="5483069"/>
                  </a:cubicBezTo>
                  <a:lnTo>
                    <a:pt x="4330685" y="5435818"/>
                  </a:lnTo>
                  <a:cubicBezTo>
                    <a:pt x="4349160" y="5419918"/>
                    <a:pt x="4368083" y="5404466"/>
                    <a:pt x="4385438" y="5387671"/>
                  </a:cubicBezTo>
                  <a:cubicBezTo>
                    <a:pt x="4456875" y="5321944"/>
                    <a:pt x="4526969" y="5254650"/>
                    <a:pt x="4588104" y="5181198"/>
                  </a:cubicBezTo>
                  <a:cubicBezTo>
                    <a:pt x="4651703" y="5109089"/>
                    <a:pt x="4704329" y="5029926"/>
                    <a:pt x="4750573" y="4945836"/>
                  </a:cubicBezTo>
                  <a:cubicBezTo>
                    <a:pt x="4761546" y="4924450"/>
                    <a:pt x="4772519" y="4903064"/>
                    <a:pt x="4783157" y="4881453"/>
                  </a:cubicBezTo>
                  <a:lnTo>
                    <a:pt x="4811709" y="4814607"/>
                  </a:lnTo>
                  <a:cubicBezTo>
                    <a:pt x="4821786" y="4792549"/>
                    <a:pt x="4829288" y="4769035"/>
                    <a:pt x="4838022" y="4746193"/>
                  </a:cubicBezTo>
                  <a:cubicBezTo>
                    <a:pt x="4846531" y="4723128"/>
                    <a:pt x="4855041" y="4700174"/>
                    <a:pt x="4862320" y="4676436"/>
                  </a:cubicBezTo>
                  <a:cubicBezTo>
                    <a:pt x="4893447" y="4582717"/>
                    <a:pt x="4920880" y="4486422"/>
                    <a:pt x="4948536" y="4390352"/>
                  </a:cubicBezTo>
                  <a:lnTo>
                    <a:pt x="4990749" y="4246134"/>
                  </a:lnTo>
                  <a:lnTo>
                    <a:pt x="5034194" y="4102140"/>
                  </a:lnTo>
                  <a:cubicBezTo>
                    <a:pt x="5093090" y="3910560"/>
                    <a:pt x="5158592" y="3721330"/>
                    <a:pt x="5226335" y="3532884"/>
                  </a:cubicBezTo>
                  <a:cubicBezTo>
                    <a:pt x="5294189" y="3346902"/>
                    <a:pt x="5327444" y="3148714"/>
                    <a:pt x="5322741" y="2951647"/>
                  </a:cubicBezTo>
                  <a:cubicBezTo>
                    <a:pt x="5320726" y="2853113"/>
                    <a:pt x="5309304" y="2755027"/>
                    <a:pt x="5289822" y="2658733"/>
                  </a:cubicBezTo>
                  <a:cubicBezTo>
                    <a:pt x="5285007" y="2634659"/>
                    <a:pt x="5280192" y="2610585"/>
                    <a:pt x="5273922" y="2586848"/>
                  </a:cubicBezTo>
                  <a:cubicBezTo>
                    <a:pt x="5268100" y="2562998"/>
                    <a:pt x="5262613" y="2539036"/>
                    <a:pt x="5255223" y="2515635"/>
                  </a:cubicBezTo>
                  <a:cubicBezTo>
                    <a:pt x="5248281" y="2492009"/>
                    <a:pt x="5241563" y="2468495"/>
                    <a:pt x="5233500" y="2445317"/>
                  </a:cubicBezTo>
                  <a:cubicBezTo>
                    <a:pt x="5225774" y="2422028"/>
                    <a:pt x="5218273" y="2398738"/>
                    <a:pt x="5209427" y="2375896"/>
                  </a:cubicBezTo>
                  <a:cubicBezTo>
                    <a:pt x="5141685" y="2191817"/>
                    <a:pt x="5047966" y="2018599"/>
                    <a:pt x="4938459" y="1857138"/>
                  </a:cubicBezTo>
                  <a:cubicBezTo>
                    <a:pt x="4828841" y="1695565"/>
                    <a:pt x="4703657" y="1545301"/>
                    <a:pt x="4568733" y="1405450"/>
                  </a:cubicBezTo>
                  <a:cubicBezTo>
                    <a:pt x="4432802" y="1265040"/>
                    <a:pt x="4290040" y="1132131"/>
                    <a:pt x="4139664" y="1012323"/>
                  </a:cubicBezTo>
                  <a:cubicBezTo>
                    <a:pt x="4064644" y="952195"/>
                    <a:pt x="3988168" y="894642"/>
                    <a:pt x="3909229" y="841344"/>
                  </a:cubicBezTo>
                  <a:cubicBezTo>
                    <a:pt x="3830962" y="787263"/>
                    <a:pt x="3750231" y="737548"/>
                    <a:pt x="3667933" y="691528"/>
                  </a:cubicBezTo>
                  <a:cubicBezTo>
                    <a:pt x="3503449" y="599712"/>
                    <a:pt x="3331687" y="523349"/>
                    <a:pt x="3153430" y="468819"/>
                  </a:cubicBezTo>
                  <a:cubicBezTo>
                    <a:pt x="2975173" y="414514"/>
                    <a:pt x="2791206" y="380699"/>
                    <a:pt x="2605000" y="366031"/>
                  </a:cubicBezTo>
                  <a:cubicBezTo>
                    <a:pt x="2581598" y="364575"/>
                    <a:pt x="2558420" y="362448"/>
                    <a:pt x="2535019" y="361440"/>
                  </a:cubicBezTo>
                  <a:lnTo>
                    <a:pt x="2464925" y="358417"/>
                  </a:lnTo>
                  <a:lnTo>
                    <a:pt x="2394608" y="357521"/>
                  </a:lnTo>
                  <a:cubicBezTo>
                    <a:pt x="2370982" y="356961"/>
                    <a:pt x="2348700" y="358305"/>
                    <a:pt x="2325634" y="358529"/>
                  </a:cubicBezTo>
                  <a:cubicBezTo>
                    <a:pt x="2234154" y="360992"/>
                    <a:pt x="2143459" y="370285"/>
                    <a:pt x="2053883" y="385289"/>
                  </a:cubicBezTo>
                  <a:cubicBezTo>
                    <a:pt x="1874618" y="415521"/>
                    <a:pt x="1700840" y="473634"/>
                    <a:pt x="1534565" y="553917"/>
                  </a:cubicBezTo>
                  <a:cubicBezTo>
                    <a:pt x="1368401" y="634647"/>
                    <a:pt x="1209739" y="737100"/>
                    <a:pt x="1058019" y="853549"/>
                  </a:cubicBezTo>
                  <a:cubicBezTo>
                    <a:pt x="906076" y="969886"/>
                    <a:pt x="760403" y="1099212"/>
                    <a:pt x="616969" y="1234136"/>
                  </a:cubicBezTo>
                  <a:cubicBezTo>
                    <a:pt x="581026" y="1267951"/>
                    <a:pt x="545308" y="1301990"/>
                    <a:pt x="509589" y="1336252"/>
                  </a:cubicBezTo>
                  <a:lnTo>
                    <a:pt x="400754" y="1440945"/>
                  </a:lnTo>
                  <a:cubicBezTo>
                    <a:pt x="326518" y="1511374"/>
                    <a:pt x="251162" y="1579452"/>
                    <a:pt x="175918" y="1646074"/>
                  </a:cubicBezTo>
                  <a:lnTo>
                    <a:pt x="0" y="1801721"/>
                  </a:lnTo>
                  <a:lnTo>
                    <a:pt x="0" y="865597"/>
                  </a:lnTo>
                  <a:lnTo>
                    <a:pt x="137962" y="740197"/>
                  </a:lnTo>
                  <a:cubicBezTo>
                    <a:pt x="698233" y="277778"/>
                    <a:pt x="1416513" y="0"/>
                    <a:pt x="2199668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8CC48F-DA6C-4991-8AFB-F41D191A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03" y="1528334"/>
            <a:ext cx="3515310" cy="25498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Dante" panose="02020502050200020203" pitchFamily="18" charset="0"/>
              </a:rPr>
              <a:t>What is this </a:t>
            </a:r>
            <a:r>
              <a:rPr lang="en-US" sz="3600" dirty="0">
                <a:solidFill>
                  <a:schemeClr val="tx2"/>
                </a:solidFill>
                <a:latin typeface="Dante" panose="020B0604020202020204" pitchFamily="18" charset="0"/>
              </a:rPr>
              <a:t>Alfv</a:t>
            </a:r>
            <a:r>
              <a:rPr lang="en-US" sz="3600" dirty="0">
                <a:solidFill>
                  <a:schemeClr val="tx2"/>
                </a:solidFill>
                <a:latin typeface="Dante" panose="02020502050200020203" pitchFamily="18" charset="0"/>
              </a:rPr>
              <a:t>é</a:t>
            </a:r>
            <a:r>
              <a:rPr lang="en-US" sz="3600" dirty="0">
                <a:solidFill>
                  <a:schemeClr val="tx2"/>
                </a:solidFill>
                <a:latin typeface="Dante" panose="020B0604020202020204" pitchFamily="18" charset="0"/>
              </a:rPr>
              <a:t>n</a:t>
            </a:r>
            <a:r>
              <a:rPr lang="en-US" sz="3600" dirty="0">
                <a:solidFill>
                  <a:schemeClr val="tx2"/>
                </a:solidFill>
                <a:latin typeface="Dante" panose="02020502050200020203" pitchFamily="18" charset="0"/>
              </a:rPr>
              <a:t> Wave?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5DC1-4B25-4571-9C38-AF7BC1BE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4672"/>
            <a:ext cx="4977578" cy="263582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Dante" panose="02020502050200020203" pitchFamily="18" charset="0"/>
              </a:rPr>
              <a:t>One of the fundamental wave modes of the MHD model of plasma.</a:t>
            </a:r>
          </a:p>
          <a:p>
            <a:r>
              <a:rPr lang="en-US" sz="1800" dirty="0">
                <a:solidFill>
                  <a:schemeClr val="tx2"/>
                </a:solidFill>
                <a:latin typeface="Dante" panose="02020502050200020203" pitchFamily="18" charset="0"/>
              </a:rPr>
              <a:t>Characterized by ions in the plasma oscillating in response to the restoring force provided by the effective tension of the magnetic field lines.</a:t>
            </a:r>
          </a:p>
          <a:p>
            <a:r>
              <a:rPr lang="en-US" sz="1800" dirty="0">
                <a:solidFill>
                  <a:schemeClr val="tx2"/>
                </a:solidFill>
                <a:latin typeface="Dante" panose="02020502050200020203" pitchFamily="18" charset="0"/>
              </a:rPr>
              <a:t>Travels parallel to the magnetic field.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8224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E3F58F1-8453-4A77-B2EB-9A6B30C34A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7" y="3629920"/>
            <a:ext cx="2246067" cy="107296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7940EE-33EB-4DD4-A9E6-069E5600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11" y="3547067"/>
            <a:ext cx="5643720" cy="262432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1077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A91F-8E03-4460-BCA4-E08BD4F3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Dante" panose="02020502050200020203" pitchFamily="18" charset="0"/>
              </a:rPr>
              <a:t>The Discovery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B28D-DCE6-4456-A4C9-24CF7CF9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346700" cy="425196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Dante" panose="02020502050200020203" pitchFamily="18" charset="0"/>
              </a:rPr>
              <a:t>In the early 1900s it was unclear why the solar corona surrounding the sun was much hotter than the surface (1 million vs a few thousand Kelvin).</a:t>
            </a:r>
          </a:p>
          <a:p>
            <a:r>
              <a:rPr lang="en-US" sz="2200" dirty="0">
                <a:latin typeface="Dante" panose="02020502050200020203" pitchFamily="18" charset="0"/>
              </a:rPr>
              <a:t>In 1942, Hannes Alfv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Dante" panose="02020502050200020203" pitchFamily="18" charset="0"/>
              </a:rPr>
              <a:t>é</a:t>
            </a:r>
            <a:r>
              <a:rPr lang="en-US" sz="2200" dirty="0">
                <a:latin typeface="Dante" panose="02020502050200020203" pitchFamily="18" charset="0"/>
              </a:rPr>
              <a:t>n proposed the existence of so called electromagnetic-hydrodynamic waves that carry energy from the surface to the corona and the solar wind. </a:t>
            </a:r>
          </a:p>
          <a:p>
            <a:r>
              <a:rPr lang="en-US" sz="2200" dirty="0">
                <a:latin typeface="Dante" panose="02020502050200020203" pitchFamily="18" charset="0"/>
              </a:rPr>
              <a:t>These, of course, turned out to be the Alfv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Dante" panose="02020502050200020203" pitchFamily="18" charset="0"/>
              </a:rPr>
              <a:t>é</a:t>
            </a:r>
            <a:r>
              <a:rPr lang="en-US" sz="2200" dirty="0">
                <a:latin typeface="Dante" panose="02020502050200020203" pitchFamily="18" charset="0"/>
              </a:rPr>
              <a:t>n waves.</a:t>
            </a:r>
          </a:p>
          <a:p>
            <a:r>
              <a:rPr lang="en-US" sz="2200" dirty="0">
                <a:latin typeface="Dante" panose="02020502050200020203" pitchFamily="18" charset="0"/>
              </a:rPr>
              <a:t>These Alfv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Dante" panose="02020502050200020203" pitchFamily="18" charset="0"/>
              </a:rPr>
              <a:t>é</a:t>
            </a:r>
            <a:r>
              <a:rPr lang="en-US" sz="2200" dirty="0">
                <a:latin typeface="Dante" panose="02020502050200020203" pitchFamily="18" charset="0"/>
              </a:rPr>
              <a:t>n waves are an important mechanism by which energy is transported in MHD systems.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FE43D2-5031-4506-891D-6694DBFC0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26" y="2212362"/>
            <a:ext cx="2540000" cy="317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0CB1D-E38C-478F-8066-BD09DAEED504}"/>
              </a:ext>
            </a:extLst>
          </p:cNvPr>
          <p:cNvSpPr txBox="1"/>
          <p:nvPr/>
        </p:nvSpPr>
        <p:spPr>
          <a:xfrm>
            <a:off x="7366000" y="5535013"/>
            <a:ext cx="39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Dante" panose="02020502050200020203" pitchFamily="18" charset="0"/>
              </a:rPr>
              <a:t>Example: These are Alfvén S-waves. They flow from the base of black hole jets.</a:t>
            </a:r>
            <a:endParaRPr lang="en-US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2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81DB-0B7B-4451-BD8F-0B6CD1F5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Dante" panose="02020502050200020203" pitchFamily="18" charset="0"/>
              </a:rPr>
              <a:t>My Project: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7353-3050-436A-8861-18803BB6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>
                <a:latin typeface="Dante" panose="02020502050200020203" pitchFamily="18" charset="0"/>
              </a:rPr>
              <a:t>To create a 1-D simulation of the Alfv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Dante" panose="02020502050200020203" pitchFamily="18" charset="0"/>
              </a:rPr>
              <a:t>é</a:t>
            </a:r>
            <a:r>
              <a:rPr lang="en-US" dirty="0">
                <a:latin typeface="Dante" panose="02020502050200020203" pitchFamily="18" charset="0"/>
              </a:rPr>
              <a:t>n wave using the MHD equations.</a:t>
            </a:r>
          </a:p>
          <a:p>
            <a:r>
              <a:rPr lang="en-US" dirty="0">
                <a:latin typeface="Dante" panose="02020502050200020203" pitchFamily="18" charset="0"/>
              </a:rPr>
              <a:t>Boundary Conditions:</a:t>
            </a:r>
          </a:p>
          <a:p>
            <a:pPr lvl="1"/>
            <a:r>
              <a:rPr lang="en-US" sz="2800" dirty="0">
                <a:latin typeface="Dante" panose="02020502050200020203" pitchFamily="18" charset="0"/>
              </a:rPr>
              <a:t>Cold Plasma:</a:t>
            </a:r>
          </a:p>
          <a:p>
            <a:pPr lvl="2"/>
            <a:r>
              <a:rPr lang="en-US" sz="2800" dirty="0">
                <a:latin typeface="Dante" panose="02020502050200020203" pitchFamily="18" charset="0"/>
              </a:rPr>
              <a:t>Pressure is equal zero</a:t>
            </a:r>
          </a:p>
          <a:p>
            <a:pPr lvl="2"/>
            <a:r>
              <a:rPr lang="en-US" sz="2800" dirty="0">
                <a:latin typeface="Dante" panose="02020502050200020203" pitchFamily="18" charset="0"/>
              </a:rPr>
              <a:t>Not using the energy continuity equation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163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3A16A-0CC8-45FE-95B4-A41A7AF9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7" y="563762"/>
            <a:ext cx="5011473" cy="9316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Dante" panose="02020502050200020203" pitchFamily="18" charset="0"/>
              </a:rPr>
              <a:t>1-D MHD Simulation: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7E25CF3-3F52-4096-BE77-D10D9B8B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2" y="4123423"/>
            <a:ext cx="5166360" cy="1459496"/>
          </a:xfrm>
          <a:prstGeom prst="rect">
            <a:avLst/>
          </a:prstGeom>
        </p:spPr>
      </p:pic>
      <p:pic>
        <p:nvPicPr>
          <p:cNvPr id="33" name="Picture 3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2C337C29-FCDD-43CE-9CC6-7A469F9F7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9" y="2388826"/>
            <a:ext cx="4753638" cy="1667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04E80-2807-43DD-B98F-17E31B2D41DE}"/>
              </a:ext>
            </a:extLst>
          </p:cNvPr>
          <p:cNvSpPr txBox="1"/>
          <p:nvPr/>
        </p:nvSpPr>
        <p:spPr>
          <a:xfrm>
            <a:off x="246742" y="1865606"/>
            <a:ext cx="571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latin typeface="Dante" panose="02020502050200020203" pitchFamily="18" charset="0"/>
              </a:rPr>
              <a:t>Normalized set of MHD Equations: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479B3-49F5-4BD6-899E-4CAEB4FB57D1}"/>
              </a:ext>
            </a:extLst>
          </p:cNvPr>
          <p:cNvSpPr txBox="1"/>
          <p:nvPr/>
        </p:nvSpPr>
        <p:spPr>
          <a:xfrm>
            <a:off x="6086236" y="3600203"/>
            <a:ext cx="415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ante" panose="02020502050200020203" pitchFamily="18" charset="0"/>
              </a:rPr>
              <a:t>Numerical Method: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AC5F-D76D-4731-A159-44D9BA37E666}"/>
              </a:ext>
            </a:extLst>
          </p:cNvPr>
          <p:cNvSpPr txBox="1"/>
          <p:nvPr/>
        </p:nvSpPr>
        <p:spPr>
          <a:xfrm>
            <a:off x="666299" y="4576783"/>
            <a:ext cx="609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ante" panose="02020502050200020203" pitchFamily="18" charset="0"/>
              </a:rPr>
              <a:t>Changing the Magnetic Field Equation using vector identities: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A57E9614-030F-4295-BB96-6C701AF0F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1" y="5443471"/>
            <a:ext cx="2829320" cy="628738"/>
          </a:xfrm>
          <a:prstGeom prst="rect">
            <a:avLst/>
          </a:prstGeom>
        </p:spPr>
      </p:pic>
      <p:pic>
        <p:nvPicPr>
          <p:cNvPr id="35" name="Picture 3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17659D-87B9-4241-94BE-540EC0132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30" y="812219"/>
            <a:ext cx="593490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447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Dante</vt:lpstr>
      <vt:lpstr>Wingdings</vt:lpstr>
      <vt:lpstr>Office Theme</vt:lpstr>
      <vt:lpstr>Plasma and the Alfvén Wave from Magnetohydrodynamics</vt:lpstr>
      <vt:lpstr>What is Plasma?</vt:lpstr>
      <vt:lpstr>Plasmas in Action:</vt:lpstr>
      <vt:lpstr>Models of Plasma</vt:lpstr>
      <vt:lpstr>Magnetohydrodynamics (MHD)</vt:lpstr>
      <vt:lpstr>What is this Alfvén Wave?</vt:lpstr>
      <vt:lpstr>The Discovery</vt:lpstr>
      <vt:lpstr>My Project:</vt:lpstr>
      <vt:lpstr>1-D MHD Simulation: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and the Alfven Wave from Magnetohydrodynamics</dc:title>
  <dc:creator>Hunter Barndt</dc:creator>
  <cp:lastModifiedBy>Hunter Barndt</cp:lastModifiedBy>
  <cp:revision>46</cp:revision>
  <dcterms:created xsi:type="dcterms:W3CDTF">2021-04-22T23:16:55Z</dcterms:created>
  <dcterms:modified xsi:type="dcterms:W3CDTF">2021-04-23T20:43:23Z</dcterms:modified>
</cp:coreProperties>
</file>