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0" r:id="rId5"/>
    <p:sldId id="264" r:id="rId6"/>
    <p:sldId id="267" r:id="rId7"/>
    <p:sldId id="263" r:id="rId8"/>
    <p:sldId id="265" r:id="rId9"/>
    <p:sldId id="262"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2014/3/14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1027" name="Picture 3" descr="F:\工程实践\系统文档\20120312205309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17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9592" y="1033957"/>
            <a:ext cx="6696744" cy="646331"/>
          </a:xfrm>
          <a:prstGeom prst="rect">
            <a:avLst/>
          </a:prstGeom>
          <a:noFill/>
        </p:spPr>
        <p:txBody>
          <a:bodyPr wrap="square" rtlCol="0">
            <a:spAutoFit/>
          </a:bodyPr>
          <a:lstStyle/>
          <a:p>
            <a:r>
              <a:rPr lang="zh-CN" altLang="en-US" sz="3600" dirty="0" smtClean="0"/>
              <a:t>基于社交网络的</a:t>
            </a:r>
            <a:r>
              <a:rPr lang="en-US" altLang="zh-CN" sz="3600" dirty="0" smtClean="0"/>
              <a:t>WIFI</a:t>
            </a:r>
            <a:r>
              <a:rPr lang="zh-CN" altLang="en-US" sz="3600" dirty="0" smtClean="0"/>
              <a:t>共享系统</a:t>
            </a:r>
            <a:endParaRPr lang="zh-CN" altLang="en-US" sz="3600" dirty="0"/>
          </a:p>
        </p:txBody>
      </p:sp>
      <p:sp>
        <p:nvSpPr>
          <p:cNvPr id="7" name="TextBox 6"/>
          <p:cNvSpPr txBox="1"/>
          <p:nvPr/>
        </p:nvSpPr>
        <p:spPr>
          <a:xfrm>
            <a:off x="5223841" y="4768338"/>
            <a:ext cx="2952328" cy="461665"/>
          </a:xfrm>
          <a:prstGeom prst="rect">
            <a:avLst/>
          </a:prstGeom>
          <a:noFill/>
        </p:spPr>
        <p:txBody>
          <a:bodyPr wrap="square" rtlCol="0">
            <a:spAutoFit/>
          </a:bodyPr>
          <a:lstStyle/>
          <a:p>
            <a:r>
              <a:rPr lang="zh-CN" altLang="en-US" sz="2400" dirty="0" smtClean="0"/>
              <a:t>组      长 ：汪    昊</a:t>
            </a:r>
            <a:endParaRPr lang="zh-CN" altLang="en-US" sz="2400" dirty="0"/>
          </a:p>
        </p:txBody>
      </p:sp>
      <p:sp>
        <p:nvSpPr>
          <p:cNvPr id="10" name="TextBox 9"/>
          <p:cNvSpPr txBox="1"/>
          <p:nvPr/>
        </p:nvSpPr>
        <p:spPr>
          <a:xfrm>
            <a:off x="3923928" y="4797152"/>
            <a:ext cx="2160240" cy="369332"/>
          </a:xfrm>
          <a:prstGeom prst="rect">
            <a:avLst/>
          </a:prstGeom>
          <a:noFill/>
        </p:spPr>
        <p:txBody>
          <a:bodyPr wrap="square" rtlCol="0">
            <a:spAutoFit/>
          </a:bodyPr>
          <a:lstStyle/>
          <a:p>
            <a:endParaRPr lang="zh-CN" altLang="en-US" dirty="0"/>
          </a:p>
        </p:txBody>
      </p:sp>
      <p:sp>
        <p:nvSpPr>
          <p:cNvPr id="8" name="TextBox 7"/>
          <p:cNvSpPr txBox="1"/>
          <p:nvPr/>
        </p:nvSpPr>
        <p:spPr>
          <a:xfrm>
            <a:off x="2422129" y="2060847"/>
            <a:ext cx="2736304" cy="584775"/>
          </a:xfrm>
          <a:prstGeom prst="rect">
            <a:avLst/>
          </a:prstGeom>
          <a:noFill/>
        </p:spPr>
        <p:txBody>
          <a:bodyPr wrap="square" rtlCol="0">
            <a:spAutoFit/>
          </a:bodyPr>
          <a:lstStyle/>
          <a:p>
            <a:r>
              <a:rPr lang="zh-CN" altLang="en-US" sz="3200" dirty="0" smtClean="0"/>
              <a:t>中期演示答辩</a:t>
            </a:r>
            <a:endParaRPr lang="zh-CN" altLang="en-US" sz="3200" dirty="0"/>
          </a:p>
        </p:txBody>
      </p:sp>
      <p:sp>
        <p:nvSpPr>
          <p:cNvPr id="12" name="TextBox 11"/>
          <p:cNvSpPr txBox="1"/>
          <p:nvPr/>
        </p:nvSpPr>
        <p:spPr>
          <a:xfrm>
            <a:off x="5223841" y="5373216"/>
            <a:ext cx="3240360" cy="461665"/>
          </a:xfrm>
          <a:prstGeom prst="rect">
            <a:avLst/>
          </a:prstGeom>
          <a:noFill/>
        </p:spPr>
        <p:txBody>
          <a:bodyPr wrap="square" rtlCol="0">
            <a:spAutoFit/>
          </a:bodyPr>
          <a:lstStyle/>
          <a:p>
            <a:r>
              <a:rPr lang="zh-CN" altLang="en-US" sz="2400" dirty="0" smtClean="0"/>
              <a:t>组      员 ：陈彦彤</a:t>
            </a:r>
            <a:endParaRPr lang="zh-CN" altLang="en-US" sz="2400" dirty="0"/>
          </a:p>
        </p:txBody>
      </p:sp>
      <p:sp>
        <p:nvSpPr>
          <p:cNvPr id="13" name="TextBox 12"/>
          <p:cNvSpPr txBox="1"/>
          <p:nvPr/>
        </p:nvSpPr>
        <p:spPr>
          <a:xfrm>
            <a:off x="5158433" y="5970751"/>
            <a:ext cx="3240360" cy="461665"/>
          </a:xfrm>
          <a:prstGeom prst="rect">
            <a:avLst/>
          </a:prstGeom>
          <a:noFill/>
        </p:spPr>
        <p:txBody>
          <a:bodyPr wrap="square" rtlCol="0">
            <a:spAutoFit/>
          </a:bodyPr>
          <a:lstStyle/>
          <a:p>
            <a:r>
              <a:rPr lang="zh-CN" altLang="en-US" sz="2400" dirty="0"/>
              <a:t>指导</a:t>
            </a:r>
            <a:r>
              <a:rPr lang="zh-CN" altLang="en-US" sz="2400" dirty="0" smtClean="0"/>
              <a:t>老师：孟   宁</a:t>
            </a:r>
            <a:endParaRPr lang="zh-CN" altLang="en-US" sz="2400" dirty="0"/>
          </a:p>
        </p:txBody>
      </p:sp>
    </p:spTree>
    <p:extLst>
      <p:ext uri="{BB962C8B-B14F-4D97-AF65-F5344CB8AC3E}">
        <p14:creationId xmlns:p14="http://schemas.microsoft.com/office/powerpoint/2010/main" val="1086099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工程实践\系统文档\u=313702644,1752186195&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88"/>
            <a:ext cx="9144000" cy="148248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170891"/>
            <a:ext cx="8229600" cy="1143000"/>
          </a:xfrm>
        </p:spPr>
        <p:txBody>
          <a:bodyPr/>
          <a:lstStyle/>
          <a:p>
            <a:r>
              <a:rPr lang="zh-CN" altLang="en-US" dirty="0"/>
              <a:t>基于社交网络的</a:t>
            </a:r>
            <a:r>
              <a:rPr lang="en-US" altLang="zh-CN" dirty="0"/>
              <a:t>WIFI</a:t>
            </a:r>
            <a:r>
              <a:rPr lang="zh-CN" altLang="en-US" dirty="0"/>
              <a:t>共享系统</a:t>
            </a:r>
          </a:p>
        </p:txBody>
      </p:sp>
      <p:sp>
        <p:nvSpPr>
          <p:cNvPr id="5" name="矩形 4"/>
          <p:cNvSpPr/>
          <p:nvPr/>
        </p:nvSpPr>
        <p:spPr>
          <a:xfrm>
            <a:off x="0" y="1403227"/>
            <a:ext cx="9164927" cy="54429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483768" y="3732043"/>
            <a:ext cx="3672408" cy="584775"/>
          </a:xfrm>
          <a:prstGeom prst="rect">
            <a:avLst/>
          </a:prstGeom>
          <a:noFill/>
        </p:spPr>
        <p:txBody>
          <a:bodyPr wrap="square" rtlCol="0">
            <a:spAutoFit/>
          </a:bodyPr>
          <a:lstStyle/>
          <a:p>
            <a:r>
              <a:rPr lang="en-US" altLang="zh-CN" sz="3200" dirty="0"/>
              <a:t>3</a:t>
            </a:r>
            <a:r>
              <a:rPr lang="zh-CN" altLang="en-US" sz="3200" dirty="0" smtClean="0"/>
              <a:t>、</a:t>
            </a:r>
            <a:r>
              <a:rPr lang="zh-CN" altLang="en-US" sz="3200" dirty="0" smtClean="0"/>
              <a:t>项目详情介绍</a:t>
            </a:r>
            <a:endParaRPr lang="zh-CN" altLang="en-US" sz="3200" dirty="0"/>
          </a:p>
        </p:txBody>
      </p:sp>
      <p:sp>
        <p:nvSpPr>
          <p:cNvPr id="9" name="TextBox 8"/>
          <p:cNvSpPr txBox="1"/>
          <p:nvPr/>
        </p:nvSpPr>
        <p:spPr>
          <a:xfrm>
            <a:off x="2468541" y="2850792"/>
            <a:ext cx="3672408" cy="584775"/>
          </a:xfrm>
          <a:prstGeom prst="rect">
            <a:avLst/>
          </a:prstGeom>
          <a:noFill/>
        </p:spPr>
        <p:txBody>
          <a:bodyPr wrap="square" rtlCol="0">
            <a:spAutoFit/>
          </a:bodyPr>
          <a:lstStyle/>
          <a:p>
            <a:r>
              <a:rPr lang="en-US" altLang="zh-CN" sz="3200" dirty="0"/>
              <a:t>2</a:t>
            </a:r>
            <a:r>
              <a:rPr lang="zh-CN" altLang="en-US" sz="3200" dirty="0" smtClean="0"/>
              <a:t>、</a:t>
            </a:r>
            <a:r>
              <a:rPr lang="zh-CN" altLang="en-US" sz="3200" dirty="0" smtClean="0"/>
              <a:t>项目开展情况</a:t>
            </a:r>
            <a:endParaRPr lang="zh-CN" altLang="en-US" sz="3200" dirty="0"/>
          </a:p>
        </p:txBody>
      </p:sp>
      <p:sp>
        <p:nvSpPr>
          <p:cNvPr id="10" name="TextBox 9"/>
          <p:cNvSpPr txBox="1"/>
          <p:nvPr/>
        </p:nvSpPr>
        <p:spPr>
          <a:xfrm>
            <a:off x="2468541" y="4500396"/>
            <a:ext cx="3672408" cy="584775"/>
          </a:xfrm>
          <a:prstGeom prst="rect">
            <a:avLst/>
          </a:prstGeom>
          <a:noFill/>
        </p:spPr>
        <p:txBody>
          <a:bodyPr wrap="square" rtlCol="0">
            <a:spAutoFit/>
          </a:bodyPr>
          <a:lstStyle/>
          <a:p>
            <a:r>
              <a:rPr lang="en-US" altLang="zh-CN" sz="3200" dirty="0"/>
              <a:t>4</a:t>
            </a:r>
            <a:r>
              <a:rPr lang="zh-CN" altLang="en-US" sz="3200" dirty="0" smtClean="0"/>
              <a:t>、</a:t>
            </a:r>
            <a:r>
              <a:rPr lang="zh-CN" altLang="en-US" sz="3200" dirty="0" smtClean="0"/>
              <a:t>下一步迭代计划</a:t>
            </a:r>
            <a:endParaRPr lang="zh-CN" altLang="en-US" sz="3200" dirty="0"/>
          </a:p>
        </p:txBody>
      </p:sp>
      <p:sp>
        <p:nvSpPr>
          <p:cNvPr id="11" name="TextBox 8"/>
          <p:cNvSpPr txBox="1"/>
          <p:nvPr/>
        </p:nvSpPr>
        <p:spPr>
          <a:xfrm>
            <a:off x="2483768" y="1993780"/>
            <a:ext cx="3672408" cy="584775"/>
          </a:xfrm>
          <a:prstGeom prst="rect">
            <a:avLst/>
          </a:prstGeom>
          <a:noFill/>
        </p:spPr>
        <p:txBody>
          <a:bodyPr wrap="square" rtlCol="0">
            <a:spAutoFit/>
          </a:bodyPr>
          <a:lstStyle/>
          <a:p>
            <a:r>
              <a:rPr lang="en-US" altLang="zh-CN" sz="3200" dirty="0" smtClean="0"/>
              <a:t>1</a:t>
            </a:r>
            <a:r>
              <a:rPr lang="zh-CN" altLang="en-US" sz="3200" dirty="0" smtClean="0"/>
              <a:t>、背景介绍</a:t>
            </a:r>
            <a:endParaRPr lang="zh-CN" altLang="en-US" sz="3200" dirty="0"/>
          </a:p>
        </p:txBody>
      </p:sp>
    </p:spTree>
    <p:extLst>
      <p:ext uri="{BB962C8B-B14F-4D97-AF65-F5344CB8AC3E}">
        <p14:creationId xmlns:p14="http://schemas.microsoft.com/office/powerpoint/2010/main" val="407091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工程实践\系统文档\u=313702644,1752186195&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88"/>
            <a:ext cx="9144000" cy="148248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170891"/>
            <a:ext cx="8229600" cy="1143000"/>
          </a:xfrm>
        </p:spPr>
        <p:txBody>
          <a:bodyPr/>
          <a:lstStyle/>
          <a:p>
            <a:r>
              <a:rPr lang="zh-CN" altLang="en-US" dirty="0"/>
              <a:t>基于社交网络的</a:t>
            </a:r>
            <a:r>
              <a:rPr lang="en-US" altLang="zh-CN" dirty="0"/>
              <a:t>WIFI</a:t>
            </a:r>
            <a:r>
              <a:rPr lang="zh-CN" altLang="en-US" dirty="0"/>
              <a:t>共享系统</a:t>
            </a:r>
          </a:p>
        </p:txBody>
      </p:sp>
      <p:sp>
        <p:nvSpPr>
          <p:cNvPr id="5" name="矩形 4"/>
          <p:cNvSpPr/>
          <p:nvPr/>
        </p:nvSpPr>
        <p:spPr>
          <a:xfrm>
            <a:off x="0" y="1403227"/>
            <a:ext cx="9164927" cy="54429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
          <p:cNvSpPr txBox="1"/>
          <p:nvPr/>
        </p:nvSpPr>
        <p:spPr>
          <a:xfrm>
            <a:off x="611560" y="1988840"/>
            <a:ext cx="8064896" cy="3970318"/>
          </a:xfrm>
          <a:prstGeom prst="rect">
            <a:avLst/>
          </a:prstGeom>
          <a:noFill/>
        </p:spPr>
        <p:txBody>
          <a:bodyPr wrap="square" rtlCol="0">
            <a:spAutoFit/>
          </a:bodyPr>
          <a:lstStyle/>
          <a:p>
            <a:pPr hangingPunct="0"/>
            <a:r>
              <a:rPr lang="en-US" altLang="zh-CN" sz="2800" dirty="0"/>
              <a:t> </a:t>
            </a:r>
            <a:r>
              <a:rPr lang="en-US" altLang="zh-CN" sz="2800" dirty="0" smtClean="0"/>
              <a:t>        </a:t>
            </a:r>
            <a:r>
              <a:rPr lang="zh-CN" altLang="en-US" sz="2800" dirty="0" smtClean="0"/>
              <a:t>随着</a:t>
            </a:r>
            <a:r>
              <a:rPr lang="zh-CN" altLang="en-US" sz="2800" dirty="0"/>
              <a:t>互联网和移动便携式设备的普及，网络已经深入到我们的生活中。由此社交网络得到了很大的发展，但由于大部分的无线路由需要办理运营商提供的无线服务，极少有免费的无线接入。当用户出差在外，通常无法使用无线服务。</a:t>
            </a:r>
          </a:p>
          <a:p>
            <a:pPr hangingPunct="0"/>
            <a:r>
              <a:rPr lang="zh-CN" altLang="en-US" sz="2800" dirty="0"/>
              <a:t> </a:t>
            </a:r>
            <a:r>
              <a:rPr lang="zh-CN" altLang="en-US" sz="2800" dirty="0" smtClean="0"/>
              <a:t>        </a:t>
            </a:r>
            <a:r>
              <a:rPr lang="zh-CN" altLang="en-US" sz="2800" dirty="0" smtClean="0"/>
              <a:t>为了</a:t>
            </a:r>
            <a:r>
              <a:rPr lang="zh-CN" altLang="en-US" sz="2800" dirty="0"/>
              <a:t>用户随时随地使用网络，利用现在比较热门的社交网络思想，我们设计了本系统。希望在共享用户社交信息的同时，通过共享用户路由（特别是流量共享）组成一个更大的社交网络。</a:t>
            </a:r>
          </a:p>
        </p:txBody>
      </p:sp>
    </p:spTree>
    <p:extLst>
      <p:ext uri="{BB962C8B-B14F-4D97-AF65-F5344CB8AC3E}">
        <p14:creationId xmlns:p14="http://schemas.microsoft.com/office/powerpoint/2010/main" val="622187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工程实践\系统文档\u=313702644,1752186195&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88"/>
            <a:ext cx="9144000" cy="14847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170891"/>
            <a:ext cx="8229600" cy="1143000"/>
          </a:xfrm>
        </p:spPr>
        <p:txBody>
          <a:bodyPr/>
          <a:lstStyle/>
          <a:p>
            <a:r>
              <a:rPr lang="en-US" altLang="zh-CN" dirty="0" smtClean="0"/>
              <a:t>1</a:t>
            </a:r>
            <a:r>
              <a:rPr lang="zh-CN" altLang="en-US" dirty="0" smtClean="0"/>
              <a:t>、项目开展情况</a:t>
            </a:r>
            <a:endParaRPr lang="zh-CN" altLang="en-US" dirty="0"/>
          </a:p>
        </p:txBody>
      </p:sp>
      <p:sp>
        <p:nvSpPr>
          <p:cNvPr id="5" name="矩形 4"/>
          <p:cNvSpPr/>
          <p:nvPr/>
        </p:nvSpPr>
        <p:spPr>
          <a:xfrm>
            <a:off x="0" y="1412776"/>
            <a:ext cx="9164927" cy="54429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TextBox 2"/>
          <p:cNvSpPr txBox="1"/>
          <p:nvPr/>
        </p:nvSpPr>
        <p:spPr>
          <a:xfrm>
            <a:off x="1619672" y="2204864"/>
            <a:ext cx="6264696" cy="2677656"/>
          </a:xfrm>
          <a:prstGeom prst="rect">
            <a:avLst/>
          </a:prstGeom>
          <a:noFill/>
        </p:spPr>
        <p:txBody>
          <a:bodyPr wrap="square" rtlCol="0">
            <a:spAutoFit/>
          </a:bodyPr>
          <a:lstStyle/>
          <a:p>
            <a:r>
              <a:rPr lang="zh-CN" altLang="en-US" sz="2400" dirty="0" smtClean="0"/>
              <a:t>         现阶段我们已经实现需求的一部分功能模块，构建好完整的系统架构，可以实现从网页端到后台数据库的完整交互，例如查看个人路有钱账户、路由器地图展示和微博状态发表和展示等。但仍有少部分功能正在实现中。例如我的好友、路由管理和微博状态的进一步优化等等。</a:t>
            </a:r>
            <a:endParaRPr lang="zh-CN" altLang="en-US" sz="2400" dirty="0"/>
          </a:p>
        </p:txBody>
      </p:sp>
    </p:spTree>
    <p:extLst>
      <p:ext uri="{BB962C8B-B14F-4D97-AF65-F5344CB8AC3E}">
        <p14:creationId xmlns:p14="http://schemas.microsoft.com/office/powerpoint/2010/main" val="4154882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工程实践\系统文档\u=313702644,1752186195&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88"/>
            <a:ext cx="9144000" cy="14847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170891"/>
            <a:ext cx="8229600" cy="1143000"/>
          </a:xfrm>
        </p:spPr>
        <p:txBody>
          <a:bodyPr/>
          <a:lstStyle/>
          <a:p>
            <a:r>
              <a:rPr lang="en-US" altLang="zh-CN" dirty="0"/>
              <a:t>2</a:t>
            </a:r>
            <a:r>
              <a:rPr lang="zh-CN" altLang="en-US" dirty="0" smtClean="0"/>
              <a:t>、项目详情介绍</a:t>
            </a:r>
            <a:endParaRPr lang="zh-CN" altLang="en-US" dirty="0"/>
          </a:p>
        </p:txBody>
      </p:sp>
      <p:sp>
        <p:nvSpPr>
          <p:cNvPr id="5" name="矩形 4"/>
          <p:cNvSpPr/>
          <p:nvPr/>
        </p:nvSpPr>
        <p:spPr>
          <a:xfrm>
            <a:off x="-10464" y="1412775"/>
            <a:ext cx="9164927" cy="54429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TextBox 2"/>
          <p:cNvSpPr txBox="1"/>
          <p:nvPr/>
        </p:nvSpPr>
        <p:spPr>
          <a:xfrm>
            <a:off x="1619672" y="2204864"/>
            <a:ext cx="6264696" cy="830997"/>
          </a:xfrm>
          <a:prstGeom prst="rect">
            <a:avLst/>
          </a:prstGeom>
          <a:noFill/>
        </p:spPr>
        <p:txBody>
          <a:bodyPr wrap="square" rtlCol="0">
            <a:spAutoFit/>
          </a:bodyPr>
          <a:lstStyle/>
          <a:p>
            <a:r>
              <a:rPr lang="zh-CN" altLang="en-US" sz="2400" dirty="0" smtClean="0"/>
              <a:t>         本项目是一个基于社交网络的</a:t>
            </a:r>
            <a:r>
              <a:rPr lang="en-US" altLang="zh-CN" sz="2400" dirty="0" smtClean="0"/>
              <a:t>WIFI</a:t>
            </a:r>
            <a:r>
              <a:rPr lang="zh-CN" altLang="en-US" sz="2400" dirty="0" smtClean="0"/>
              <a:t>共享系统，主要采用</a:t>
            </a:r>
            <a:r>
              <a:rPr lang="en-US" altLang="zh-CN" sz="2400" dirty="0" smtClean="0"/>
              <a:t>B/S</a:t>
            </a:r>
            <a:r>
              <a:rPr lang="zh-CN" altLang="en-US" sz="2400" dirty="0" smtClean="0"/>
              <a:t>架构、</a:t>
            </a:r>
            <a:r>
              <a:rPr lang="en-US" altLang="zh-CN" sz="2400" dirty="0" smtClean="0"/>
              <a:t>MVC</a:t>
            </a:r>
            <a:r>
              <a:rPr lang="zh-CN" altLang="en-US" sz="2400" dirty="0" smtClean="0"/>
              <a:t>开发模式。</a:t>
            </a:r>
            <a:endParaRPr lang="zh-CN" altLang="en-US" sz="2400" dirty="0"/>
          </a:p>
        </p:txBody>
      </p:sp>
      <p:sp>
        <p:nvSpPr>
          <p:cNvPr id="4" name="TextBox 3"/>
          <p:cNvSpPr txBox="1"/>
          <p:nvPr/>
        </p:nvSpPr>
        <p:spPr>
          <a:xfrm>
            <a:off x="2267744" y="3405116"/>
            <a:ext cx="5976664" cy="2677656"/>
          </a:xfrm>
          <a:prstGeom prst="rect">
            <a:avLst/>
          </a:prstGeom>
          <a:noFill/>
        </p:spPr>
        <p:txBody>
          <a:bodyPr wrap="square" rtlCol="0">
            <a:spAutoFit/>
          </a:bodyPr>
          <a:lstStyle/>
          <a:p>
            <a:r>
              <a:rPr lang="zh-CN" altLang="en-US" sz="2400" dirty="0" smtClean="0"/>
              <a:t>项目的开发语言及工具如下：</a:t>
            </a:r>
            <a:endParaRPr lang="en-US" altLang="zh-CN" sz="2400" dirty="0" smtClean="0"/>
          </a:p>
          <a:p>
            <a:r>
              <a:rPr lang="zh-CN" altLang="en-US" sz="2400" dirty="0" smtClean="0"/>
              <a:t>前端：</a:t>
            </a:r>
            <a:r>
              <a:rPr lang="en-US" altLang="zh-CN" sz="2400" dirty="0" smtClean="0"/>
              <a:t>ExtJS</a:t>
            </a:r>
          </a:p>
          <a:p>
            <a:r>
              <a:rPr lang="zh-CN" altLang="en-US" sz="2400" dirty="0"/>
              <a:t>服务器</a:t>
            </a:r>
            <a:r>
              <a:rPr lang="zh-CN" altLang="en-US" sz="2400" dirty="0" smtClean="0"/>
              <a:t>端：</a:t>
            </a:r>
            <a:r>
              <a:rPr lang="en-US" altLang="zh-CN" sz="2400" dirty="0" smtClean="0"/>
              <a:t>Python Django</a:t>
            </a:r>
          </a:p>
          <a:p>
            <a:r>
              <a:rPr lang="zh-CN" altLang="en-US" sz="2400" dirty="0" smtClean="0"/>
              <a:t>数据库：</a:t>
            </a:r>
            <a:r>
              <a:rPr lang="en-US" altLang="zh-CN" sz="2400" dirty="0" smtClean="0"/>
              <a:t>Mysql</a:t>
            </a:r>
          </a:p>
          <a:p>
            <a:r>
              <a:rPr lang="zh-CN" altLang="en-US" sz="2400" dirty="0" smtClean="0"/>
              <a:t>开发工具：</a:t>
            </a:r>
            <a:r>
              <a:rPr lang="en-US" altLang="zh-CN" sz="2400" dirty="0" smtClean="0"/>
              <a:t>Visual Studio </a:t>
            </a:r>
            <a:r>
              <a:rPr lang="zh-CN" altLang="en-US" sz="2400" dirty="0" smtClean="0"/>
              <a:t>、</a:t>
            </a:r>
            <a:r>
              <a:rPr lang="en-US" altLang="zh-CN" sz="2400" dirty="0" smtClean="0"/>
              <a:t>EClipse</a:t>
            </a:r>
            <a:r>
              <a:rPr lang="zh-CN" altLang="en-US" sz="2400" dirty="0" smtClean="0"/>
              <a:t>、</a:t>
            </a:r>
            <a:r>
              <a:rPr lang="en-US" altLang="zh-CN" sz="2400" dirty="0" err="1" smtClean="0"/>
              <a:t>PyhonGY</a:t>
            </a:r>
            <a:endParaRPr lang="en-US" altLang="zh-CN" sz="2400" dirty="0" smtClean="0"/>
          </a:p>
          <a:p>
            <a:endParaRPr lang="en-US" altLang="zh-CN" sz="2400" dirty="0" smtClean="0"/>
          </a:p>
          <a:p>
            <a:endParaRPr lang="zh-CN" altLang="en-US" sz="2400" dirty="0"/>
          </a:p>
        </p:txBody>
      </p:sp>
    </p:spTree>
    <p:extLst>
      <p:ext uri="{BB962C8B-B14F-4D97-AF65-F5344CB8AC3E}">
        <p14:creationId xmlns:p14="http://schemas.microsoft.com/office/powerpoint/2010/main" val="427079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工程实践\系统文档\u=313702644,1752186195&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88"/>
            <a:ext cx="9144000" cy="14847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170891"/>
            <a:ext cx="8229600" cy="1143000"/>
          </a:xfrm>
        </p:spPr>
        <p:txBody>
          <a:bodyPr/>
          <a:lstStyle/>
          <a:p>
            <a:r>
              <a:rPr lang="en-US" altLang="zh-CN" dirty="0"/>
              <a:t>2</a:t>
            </a:r>
            <a:r>
              <a:rPr lang="zh-CN" altLang="en-US" dirty="0" smtClean="0"/>
              <a:t>、项目详情介绍</a:t>
            </a:r>
            <a:endParaRPr lang="zh-CN" altLang="en-US" dirty="0"/>
          </a:p>
        </p:txBody>
      </p:sp>
      <p:sp>
        <p:nvSpPr>
          <p:cNvPr id="5" name="矩形 4"/>
          <p:cNvSpPr/>
          <p:nvPr/>
        </p:nvSpPr>
        <p:spPr>
          <a:xfrm>
            <a:off x="-10464" y="1412775"/>
            <a:ext cx="9164927" cy="54429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pic>
        <p:nvPicPr>
          <p:cNvPr id="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12775"/>
            <a:ext cx="9144000" cy="54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2244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工程实践\系统文档\u=313702644,1752186195&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88"/>
            <a:ext cx="9144000" cy="14847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170891"/>
            <a:ext cx="8229600" cy="1143000"/>
          </a:xfrm>
        </p:spPr>
        <p:txBody>
          <a:bodyPr/>
          <a:lstStyle/>
          <a:p>
            <a:r>
              <a:rPr lang="en-US" altLang="zh-CN" dirty="0" smtClean="0"/>
              <a:t>2.1</a:t>
            </a:r>
            <a:r>
              <a:rPr lang="zh-CN" altLang="en-US" dirty="0" smtClean="0"/>
              <a:t>、采用此架构理由</a:t>
            </a:r>
            <a:endParaRPr lang="zh-CN" altLang="en-US" dirty="0"/>
          </a:p>
        </p:txBody>
      </p:sp>
      <p:sp>
        <p:nvSpPr>
          <p:cNvPr id="5" name="矩形 4"/>
          <p:cNvSpPr/>
          <p:nvPr/>
        </p:nvSpPr>
        <p:spPr>
          <a:xfrm>
            <a:off x="0" y="1412776"/>
            <a:ext cx="9164927" cy="54429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TextBox 2"/>
          <p:cNvSpPr txBox="1"/>
          <p:nvPr/>
        </p:nvSpPr>
        <p:spPr>
          <a:xfrm>
            <a:off x="1619672" y="2204864"/>
            <a:ext cx="6264696" cy="461665"/>
          </a:xfrm>
          <a:prstGeom prst="rect">
            <a:avLst/>
          </a:prstGeom>
          <a:noFill/>
        </p:spPr>
        <p:txBody>
          <a:bodyPr wrap="square" rtlCol="0">
            <a:spAutoFit/>
          </a:bodyPr>
          <a:lstStyle/>
          <a:p>
            <a:r>
              <a:rPr lang="zh-CN" altLang="en-US" sz="2400" dirty="0" smtClean="0"/>
              <a:t>         </a:t>
            </a:r>
            <a:endParaRPr lang="zh-CN" altLang="en-US" sz="2400" dirty="0"/>
          </a:p>
        </p:txBody>
      </p:sp>
      <p:sp>
        <p:nvSpPr>
          <p:cNvPr id="4" name="TextBox 3"/>
          <p:cNvSpPr txBox="1"/>
          <p:nvPr/>
        </p:nvSpPr>
        <p:spPr>
          <a:xfrm>
            <a:off x="1403648" y="1974031"/>
            <a:ext cx="6192688" cy="1569660"/>
          </a:xfrm>
          <a:prstGeom prst="rect">
            <a:avLst/>
          </a:prstGeom>
          <a:noFill/>
        </p:spPr>
        <p:txBody>
          <a:bodyPr wrap="square" rtlCol="0">
            <a:spAutoFit/>
          </a:bodyPr>
          <a:lstStyle/>
          <a:p>
            <a:r>
              <a:rPr lang="en-US" altLang="zh-CN" sz="2400" dirty="0" smtClean="0"/>
              <a:t>         MVC</a:t>
            </a:r>
            <a:r>
              <a:rPr lang="zh-CN" altLang="en-US" sz="2400" dirty="0" smtClean="0"/>
              <a:t>是现在主流的应用程序开发模式，</a:t>
            </a:r>
            <a:r>
              <a:rPr lang="zh-CN" altLang="en-US" sz="2400" dirty="0"/>
              <a:t>使用</a:t>
            </a:r>
            <a:r>
              <a:rPr lang="en-US" altLang="zh-CN" sz="2400" dirty="0"/>
              <a:t>MVC</a:t>
            </a:r>
            <a:r>
              <a:rPr lang="zh-CN" altLang="en-US" sz="2400" dirty="0"/>
              <a:t>的目的是将</a:t>
            </a:r>
            <a:r>
              <a:rPr lang="en-US" altLang="zh-CN" sz="2400" dirty="0"/>
              <a:t>M</a:t>
            </a:r>
            <a:r>
              <a:rPr lang="zh-CN" altLang="en-US" sz="2400" dirty="0"/>
              <a:t>和</a:t>
            </a:r>
            <a:r>
              <a:rPr lang="en-US" altLang="zh-CN" sz="2400" dirty="0"/>
              <a:t>V</a:t>
            </a:r>
            <a:r>
              <a:rPr lang="zh-CN" altLang="en-US" sz="2400" dirty="0"/>
              <a:t>的实现代码分离，从而使同一个程序可以使用不同的表现形式</a:t>
            </a:r>
            <a:r>
              <a:rPr lang="zh-CN" altLang="en-US" sz="2400" dirty="0" smtClean="0"/>
              <a:t>。也便于程序的开发。</a:t>
            </a:r>
            <a:endParaRPr lang="zh-CN" altLang="en-US" sz="2400" dirty="0"/>
          </a:p>
        </p:txBody>
      </p:sp>
      <p:sp>
        <p:nvSpPr>
          <p:cNvPr id="6" name="TextBox 5"/>
          <p:cNvSpPr txBox="1"/>
          <p:nvPr/>
        </p:nvSpPr>
        <p:spPr>
          <a:xfrm>
            <a:off x="1475656" y="3933056"/>
            <a:ext cx="6048672" cy="1938992"/>
          </a:xfrm>
          <a:prstGeom prst="rect">
            <a:avLst/>
          </a:prstGeom>
          <a:noFill/>
        </p:spPr>
        <p:txBody>
          <a:bodyPr wrap="square" rtlCol="0">
            <a:spAutoFit/>
          </a:bodyPr>
          <a:lstStyle/>
          <a:p>
            <a:r>
              <a:rPr lang="zh-CN" altLang="en-US" dirty="0" smtClean="0"/>
              <a:t>         </a:t>
            </a:r>
            <a:r>
              <a:rPr lang="zh-CN" altLang="en-US" sz="2400" dirty="0" smtClean="0"/>
              <a:t>前端采用</a:t>
            </a:r>
            <a:r>
              <a:rPr lang="en-US" altLang="zh-CN" sz="2400" dirty="0" smtClean="0"/>
              <a:t>ExtJS</a:t>
            </a:r>
            <a:r>
              <a:rPr lang="zh-CN" altLang="en-US" sz="2400" dirty="0" smtClean="0"/>
              <a:t>的原因是，</a:t>
            </a:r>
            <a:r>
              <a:rPr lang="en-US" altLang="zh-CN" sz="2400" dirty="0"/>
              <a:t>ExtJS </a:t>
            </a:r>
            <a:r>
              <a:rPr lang="zh-CN" altLang="en-US" sz="2400" dirty="0"/>
              <a:t>主要用来开发</a:t>
            </a:r>
            <a:r>
              <a:rPr lang="en-US" altLang="zh-CN" sz="2400" dirty="0"/>
              <a:t>RIA</a:t>
            </a:r>
            <a:r>
              <a:rPr lang="zh-CN" altLang="en-US" sz="2400" dirty="0"/>
              <a:t>富客户端的</a:t>
            </a:r>
            <a:r>
              <a:rPr lang="en-US" altLang="zh-CN" sz="2400" dirty="0"/>
              <a:t>AJAX</a:t>
            </a:r>
            <a:r>
              <a:rPr lang="zh-CN" altLang="en-US" sz="2400" dirty="0"/>
              <a:t>应用，主要用于创建前端用户界面，与后台技术无关的前端</a:t>
            </a:r>
            <a:r>
              <a:rPr lang="en-US" altLang="zh-CN" sz="2400" dirty="0" err="1"/>
              <a:t>ajax</a:t>
            </a:r>
            <a:r>
              <a:rPr lang="zh-CN" altLang="en-US" sz="2400" dirty="0"/>
              <a:t>框架。因此，可以把</a:t>
            </a:r>
            <a:r>
              <a:rPr lang="en-US" altLang="zh-CN" sz="2400" dirty="0"/>
              <a:t>ExtJS</a:t>
            </a:r>
            <a:r>
              <a:rPr lang="zh-CN" altLang="en-US" sz="2400" dirty="0"/>
              <a:t>用在</a:t>
            </a:r>
            <a:r>
              <a:rPr lang="en-US" altLang="zh-CN" sz="2400" dirty="0" err="1"/>
              <a:t>.Net</a:t>
            </a:r>
            <a:r>
              <a:rPr lang="zh-CN" altLang="en-US" sz="2400" dirty="0"/>
              <a:t>、</a:t>
            </a:r>
            <a:r>
              <a:rPr lang="en-US" altLang="zh-CN" sz="2400" dirty="0"/>
              <a:t>Java</a:t>
            </a:r>
            <a:r>
              <a:rPr lang="zh-CN" altLang="en-US" sz="2400" dirty="0"/>
              <a:t>、</a:t>
            </a:r>
            <a:r>
              <a:rPr lang="en-US" altLang="zh-CN" sz="2400" dirty="0" err="1"/>
              <a:t>Php</a:t>
            </a:r>
            <a:r>
              <a:rPr lang="zh-CN" altLang="en-US" sz="2400" dirty="0"/>
              <a:t>等各种开发语言开发的应用中。</a:t>
            </a:r>
          </a:p>
        </p:txBody>
      </p:sp>
    </p:spTree>
    <p:extLst>
      <p:ext uri="{BB962C8B-B14F-4D97-AF65-F5344CB8AC3E}">
        <p14:creationId xmlns:p14="http://schemas.microsoft.com/office/powerpoint/2010/main" val="427079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工程实践\系统文档\u=313702644,1752186195&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88"/>
            <a:ext cx="9144000" cy="14847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170891"/>
            <a:ext cx="8229600" cy="1143000"/>
          </a:xfrm>
        </p:spPr>
        <p:txBody>
          <a:bodyPr/>
          <a:lstStyle/>
          <a:p>
            <a:r>
              <a:rPr lang="en-US" altLang="zh-CN" dirty="0" smtClean="0"/>
              <a:t>2.2</a:t>
            </a:r>
            <a:r>
              <a:rPr lang="zh-CN" altLang="en-US" dirty="0" smtClean="0"/>
              <a:t>、采用此架构理由</a:t>
            </a:r>
            <a:endParaRPr lang="zh-CN" altLang="en-US" dirty="0"/>
          </a:p>
        </p:txBody>
      </p:sp>
      <p:sp>
        <p:nvSpPr>
          <p:cNvPr id="5" name="矩形 4"/>
          <p:cNvSpPr/>
          <p:nvPr/>
        </p:nvSpPr>
        <p:spPr>
          <a:xfrm>
            <a:off x="18328" y="1411623"/>
            <a:ext cx="9164927" cy="5445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TextBox 2"/>
          <p:cNvSpPr txBox="1"/>
          <p:nvPr/>
        </p:nvSpPr>
        <p:spPr>
          <a:xfrm>
            <a:off x="1619672" y="2204864"/>
            <a:ext cx="6264696" cy="461665"/>
          </a:xfrm>
          <a:prstGeom prst="rect">
            <a:avLst/>
          </a:prstGeom>
          <a:noFill/>
        </p:spPr>
        <p:txBody>
          <a:bodyPr wrap="square" rtlCol="0">
            <a:spAutoFit/>
          </a:bodyPr>
          <a:lstStyle/>
          <a:p>
            <a:r>
              <a:rPr lang="zh-CN" altLang="en-US" sz="2400" dirty="0" smtClean="0"/>
              <a:t>         </a:t>
            </a:r>
            <a:endParaRPr lang="zh-CN" altLang="en-US" sz="2400" dirty="0"/>
          </a:p>
        </p:txBody>
      </p:sp>
      <p:sp>
        <p:nvSpPr>
          <p:cNvPr id="7" name="TextBox 6"/>
          <p:cNvSpPr txBox="1"/>
          <p:nvPr/>
        </p:nvSpPr>
        <p:spPr>
          <a:xfrm>
            <a:off x="1187624" y="4134235"/>
            <a:ext cx="7128792" cy="1938992"/>
          </a:xfrm>
          <a:prstGeom prst="rect">
            <a:avLst/>
          </a:prstGeom>
          <a:noFill/>
        </p:spPr>
        <p:txBody>
          <a:bodyPr wrap="square" rtlCol="0">
            <a:spAutoFit/>
          </a:bodyPr>
          <a:lstStyle/>
          <a:p>
            <a:r>
              <a:rPr lang="zh-CN" altLang="en-US" sz="2400" dirty="0" smtClean="0"/>
              <a:t>         </a:t>
            </a:r>
            <a:r>
              <a:rPr lang="en-US" altLang="zh-CN" sz="2400" dirty="0"/>
              <a:t>MySQL</a:t>
            </a:r>
            <a:r>
              <a:rPr lang="zh-CN" altLang="en-US" sz="2400" dirty="0"/>
              <a:t>是一种关联数据库管理系统，关联数据库将数据保存在不同的表中，而不是将所有数据放在一个大仓库内，这样就增加了速度并提高了灵活性。</a:t>
            </a:r>
            <a:r>
              <a:rPr lang="en-US" altLang="zh-CN" sz="2400" dirty="0"/>
              <a:t>MySQL</a:t>
            </a:r>
            <a:r>
              <a:rPr lang="zh-CN" altLang="en-US" sz="2400" dirty="0"/>
              <a:t>所使用的</a:t>
            </a:r>
            <a:r>
              <a:rPr lang="en-US" altLang="zh-CN" sz="2400" dirty="0"/>
              <a:t>SQL</a:t>
            </a:r>
            <a:r>
              <a:rPr lang="zh-CN" altLang="en-US" sz="2400" dirty="0"/>
              <a:t>语言是用于访问数据库的最常用标准化语言。</a:t>
            </a:r>
          </a:p>
        </p:txBody>
      </p:sp>
      <p:sp>
        <p:nvSpPr>
          <p:cNvPr id="9" name="TextBox 8"/>
          <p:cNvSpPr txBox="1"/>
          <p:nvPr/>
        </p:nvSpPr>
        <p:spPr>
          <a:xfrm>
            <a:off x="1187624" y="1825911"/>
            <a:ext cx="7128792" cy="2308324"/>
          </a:xfrm>
          <a:prstGeom prst="rect">
            <a:avLst/>
          </a:prstGeom>
          <a:noFill/>
        </p:spPr>
        <p:txBody>
          <a:bodyPr wrap="square" rtlCol="0">
            <a:spAutoFit/>
          </a:bodyPr>
          <a:lstStyle/>
          <a:p>
            <a:r>
              <a:rPr lang="zh-CN" altLang="en-US" sz="2400" dirty="0" smtClean="0"/>
              <a:t>         服务器端采用</a:t>
            </a:r>
            <a:r>
              <a:rPr lang="en-US" altLang="zh-CN" sz="2400" dirty="0" smtClean="0"/>
              <a:t>Python Django</a:t>
            </a:r>
            <a:r>
              <a:rPr lang="zh-CN" altLang="en-US" sz="2400" dirty="0" smtClean="0"/>
              <a:t>架构，</a:t>
            </a:r>
            <a:r>
              <a:rPr lang="en-US" altLang="zh-CN" sz="2400" dirty="0"/>
              <a:t>Django</a:t>
            </a:r>
            <a:r>
              <a:rPr lang="zh-CN" altLang="en-US" sz="2400" dirty="0"/>
              <a:t>是一个开放源代码的</a:t>
            </a:r>
            <a:r>
              <a:rPr lang="en-US" altLang="zh-CN" sz="2400" dirty="0"/>
              <a:t>Web</a:t>
            </a:r>
            <a:r>
              <a:rPr lang="zh-CN" altLang="en-US" sz="2400" dirty="0"/>
              <a:t>应用框架，由</a:t>
            </a:r>
            <a:r>
              <a:rPr lang="en-US" altLang="zh-CN" sz="2400" dirty="0"/>
              <a:t>Python</a:t>
            </a:r>
            <a:r>
              <a:rPr lang="zh-CN" altLang="en-US" sz="2400" dirty="0"/>
              <a:t>写成。采用了</a:t>
            </a:r>
            <a:r>
              <a:rPr lang="en-US" altLang="zh-CN" sz="2400" dirty="0"/>
              <a:t>MVC</a:t>
            </a:r>
            <a:r>
              <a:rPr lang="zh-CN" altLang="en-US" sz="2400" dirty="0"/>
              <a:t>的软件设计模式</a:t>
            </a:r>
            <a:r>
              <a:rPr lang="zh-CN" altLang="en-US" sz="2400" dirty="0" smtClean="0"/>
              <a:t>，</a:t>
            </a:r>
            <a:r>
              <a:rPr lang="en-US" altLang="zh-CN" sz="2400" dirty="0"/>
              <a:t>Django</a:t>
            </a:r>
            <a:r>
              <a:rPr lang="zh-CN" altLang="en-US" sz="2400" dirty="0"/>
              <a:t>的主要目的是简便、快速的开发数据库驱动的网站。它强调代码复用</a:t>
            </a:r>
            <a:r>
              <a:rPr lang="en-US" altLang="zh-CN" sz="2400" dirty="0"/>
              <a:t>,</a:t>
            </a:r>
            <a:r>
              <a:rPr lang="zh-CN" altLang="en-US" sz="2400" dirty="0"/>
              <a:t>多个组件可以很方便的以“插件”形式服务于整个</a:t>
            </a:r>
            <a:r>
              <a:rPr lang="zh-CN" altLang="en-US" sz="2400" dirty="0" smtClean="0"/>
              <a:t>框架。</a:t>
            </a:r>
            <a:endParaRPr lang="zh-CN" altLang="en-US" sz="2400" dirty="0"/>
          </a:p>
        </p:txBody>
      </p:sp>
    </p:spTree>
    <p:extLst>
      <p:ext uri="{BB962C8B-B14F-4D97-AF65-F5344CB8AC3E}">
        <p14:creationId xmlns:p14="http://schemas.microsoft.com/office/powerpoint/2010/main" val="273010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工程实践\系统文档\u=313702644,1752186195&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88"/>
            <a:ext cx="9144000" cy="14847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170891"/>
            <a:ext cx="8229600" cy="1143000"/>
          </a:xfrm>
        </p:spPr>
        <p:txBody>
          <a:bodyPr/>
          <a:lstStyle/>
          <a:p>
            <a:r>
              <a:rPr lang="en-US" altLang="zh-CN" dirty="0" smtClean="0"/>
              <a:t>3</a:t>
            </a:r>
            <a:r>
              <a:rPr lang="zh-CN" altLang="en-US" dirty="0" smtClean="0"/>
              <a:t>、下一步迭代计划</a:t>
            </a:r>
            <a:endParaRPr lang="zh-CN" altLang="en-US" dirty="0"/>
          </a:p>
        </p:txBody>
      </p:sp>
      <p:sp>
        <p:nvSpPr>
          <p:cNvPr id="5" name="矩形 4"/>
          <p:cNvSpPr/>
          <p:nvPr/>
        </p:nvSpPr>
        <p:spPr>
          <a:xfrm>
            <a:off x="0" y="1412776"/>
            <a:ext cx="9164927" cy="54429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TextBox 3"/>
          <p:cNvSpPr txBox="1"/>
          <p:nvPr/>
        </p:nvSpPr>
        <p:spPr>
          <a:xfrm>
            <a:off x="1475656" y="2276872"/>
            <a:ext cx="5976664" cy="2308324"/>
          </a:xfrm>
          <a:prstGeom prst="rect">
            <a:avLst/>
          </a:prstGeom>
          <a:noFill/>
        </p:spPr>
        <p:txBody>
          <a:bodyPr wrap="square" rtlCol="0">
            <a:spAutoFit/>
          </a:bodyPr>
          <a:lstStyle/>
          <a:p>
            <a:r>
              <a:rPr lang="zh-CN" altLang="en-US" sz="2400" dirty="0" smtClean="0"/>
              <a:t>         接下来我们还需要实现需求中的所有功能模块比如路由器的设置模块、好友评论模块、还有路由器地图的定位模块、好友推荐模块等，并且加以完善，丰富界面，是界面更加用户友好。提高系统的可靠性、容错性等非功能需求</a:t>
            </a:r>
            <a:endParaRPr lang="zh-CN" altLang="en-US" sz="2400" dirty="0"/>
          </a:p>
        </p:txBody>
      </p:sp>
    </p:spTree>
    <p:extLst>
      <p:ext uri="{BB962C8B-B14F-4D97-AF65-F5344CB8AC3E}">
        <p14:creationId xmlns:p14="http://schemas.microsoft.com/office/powerpoint/2010/main" val="427079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602</Words>
  <Application>Microsoft Office PowerPoint</Application>
  <PresentationFormat>全屏显示(4:3)</PresentationFormat>
  <Paragraphs>33</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宋体</vt:lpstr>
      <vt:lpstr>Arial</vt:lpstr>
      <vt:lpstr>Calibri</vt:lpstr>
      <vt:lpstr>Office 主题</vt:lpstr>
      <vt:lpstr>PowerPoint 演示文稿</vt:lpstr>
      <vt:lpstr>基于社交网络的WIFI共享系统</vt:lpstr>
      <vt:lpstr>基于社交网络的WIFI共享系统</vt:lpstr>
      <vt:lpstr>1、项目开展情况</vt:lpstr>
      <vt:lpstr>2、项目详情介绍</vt:lpstr>
      <vt:lpstr>2、项目详情介绍</vt:lpstr>
      <vt:lpstr>2.1、采用此架构理由</vt:lpstr>
      <vt:lpstr>2.2、采用此架构理由</vt:lpstr>
      <vt:lpstr>3、下一步迭代计划</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tong</dc:creator>
  <cp:lastModifiedBy>whblue</cp:lastModifiedBy>
  <cp:revision>15</cp:revision>
  <dcterms:created xsi:type="dcterms:W3CDTF">2014-03-13T16:47:40Z</dcterms:created>
  <dcterms:modified xsi:type="dcterms:W3CDTF">2014-03-14T02:14:28Z</dcterms:modified>
</cp:coreProperties>
</file>