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68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06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07" r:id="rId41"/>
    <p:sldId id="555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2">
          <p15:clr>
            <a:srgbClr val="A4A3A4"/>
          </p15:clr>
        </p15:guide>
        <p15:guide id="2" orient="horz" pos="1150">
          <p15:clr>
            <a:srgbClr val="A4A3A4"/>
          </p15:clr>
        </p15:guide>
        <p15:guide id="3" orient="horz" pos="696">
          <p15:clr>
            <a:srgbClr val="A4A3A4"/>
          </p15:clr>
        </p15:guide>
        <p15:guide id="4" orient="horz" pos="3828">
          <p15:clr>
            <a:srgbClr val="A4A3A4"/>
          </p15:clr>
        </p15:guide>
        <p15:guide id="5" orient="horz" pos="96">
          <p15:clr>
            <a:srgbClr val="A4A3A4"/>
          </p15:clr>
        </p15:guide>
        <p15:guide id="6" pos="5578">
          <p15:clr>
            <a:srgbClr val="A4A3A4"/>
          </p15:clr>
        </p15:guide>
        <p15:guide id="7" pos="288">
          <p15:clr>
            <a:srgbClr val="A4A3A4"/>
          </p15:clr>
        </p15:guide>
        <p15:guide id="8" pos="2784">
          <p15:clr>
            <a:srgbClr val="A4A3A4"/>
          </p15:clr>
        </p15:guide>
        <p15:guide id="9" pos="2976">
          <p15:clr>
            <a:srgbClr val="A4A3A4"/>
          </p15:clr>
        </p15:guide>
        <p15:guide id="10" pos="96">
          <p15:clr>
            <a:srgbClr val="A4A3A4"/>
          </p15:clr>
        </p15:guide>
        <p15:guide id="11" pos="5664">
          <p15:clr>
            <a:srgbClr val="A4A3A4"/>
          </p15:clr>
        </p15:guide>
        <p15:guide id="12" pos="424">
          <p15:clr>
            <a:srgbClr val="A4A3A4"/>
          </p15:clr>
        </p15:guide>
        <p15:guide id="13" pos="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C8"/>
    <a:srgbClr val="DDDDDD"/>
    <a:srgbClr val="000000"/>
    <a:srgbClr val="FFFF00"/>
    <a:srgbClr val="4F81BD"/>
    <a:srgbClr val="0066FF"/>
    <a:srgbClr val="0081C8"/>
    <a:srgbClr val="105B9D"/>
    <a:srgbClr val="C8D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8" autoAdjust="0"/>
  </p:normalViewPr>
  <p:slideViewPr>
    <p:cSldViewPr snapToObjects="1">
      <p:cViewPr varScale="1">
        <p:scale>
          <a:sx n="165" d="100"/>
          <a:sy n="165" d="100"/>
        </p:scale>
        <p:origin x="990" y="138"/>
      </p:cViewPr>
      <p:guideLst>
        <p:guide orient="horz" pos="4222"/>
        <p:guide orient="horz" pos="1150"/>
        <p:guide orient="horz" pos="696"/>
        <p:guide orient="horz" pos="3828"/>
        <p:guide orient="horz" pos="96"/>
        <p:guide pos="5578"/>
        <p:guide pos="288"/>
        <p:guide pos="2784"/>
        <p:guide pos="2976"/>
        <p:guide pos="96"/>
        <p:guide pos="5664"/>
        <p:guide pos="424"/>
        <p:guide pos="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5E1E5E-4A12-494B-B67A-825BFAC18E5E}" type="slidenum">
              <a:rPr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9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A8607F-E9A9-440F-A597-082AD08FD9BB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436113-AA2B-454E-A3F7-D34CEB2BC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70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36113-AA2B-454E-A3F7-D34CEB2BC5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 flipV="1">
            <a:off x="836613" y="152400"/>
            <a:ext cx="8154987" cy="6550025"/>
          </a:xfrm>
          <a:prstGeom prst="rect">
            <a:avLst/>
          </a:prstGeom>
          <a:solidFill>
            <a:srgbClr val="AE2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780506" y="3085306"/>
            <a:ext cx="6550025" cy="6842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0" descr="UoH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8421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5400" y="1935778"/>
            <a:ext cx="7112000" cy="1445854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295400" y="5638800"/>
            <a:ext cx="7112000" cy="6858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152400" y="152400"/>
            <a:ext cx="8839200" cy="6550025"/>
          </a:xfrm>
          <a:prstGeom prst="rect">
            <a:avLst/>
          </a:prstGeom>
          <a:solidFill>
            <a:srgbClr val="1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73100" y="1935163"/>
            <a:ext cx="7874000" cy="1698625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_bulle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099" y="1752600"/>
            <a:ext cx="8555568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Change the way you think about Hull  </a:t>
            </a:r>
            <a:r>
              <a:rPr lang="en-US" b="1" dirty="0"/>
              <a:t>|  </a:t>
            </a:r>
            <a:r>
              <a:rPr lang="en-US" dirty="0"/>
              <a:t>7 October 2009 |  </a:t>
            </a:r>
            <a:fld id="{20CB4853-C0A5-421A-9EA2-60FD7571B445}" type="slidenum">
              <a:rPr lang="en-US" b="1"/>
              <a:pPr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8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100" y="736600"/>
            <a:ext cx="85629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100" y="1752600"/>
            <a:ext cx="85629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2100" y="6426200"/>
            <a:ext cx="8562975" cy="158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275138" y="6524625"/>
            <a:ext cx="4572000" cy="168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r>
              <a:rPr lang="en-US" dirty="0"/>
              <a:t>Changing the way you think about Hull  |  7 October 2009  |  </a:t>
            </a:r>
            <a:fld id="{57A0FCD2-BA00-4D8C-BF2E-0384D53BEEA9}" type="slidenum">
              <a:rPr lang="en-US" b="1"/>
              <a:pPr>
                <a:defRPr/>
              </a:pPr>
              <a:t>‹#›</a:t>
            </a:fld>
            <a:endParaRPr lang="en-US" b="1" dirty="0"/>
          </a:p>
        </p:txBody>
      </p:sp>
      <p:pic>
        <p:nvPicPr>
          <p:cNvPr id="1030" name="Picture 19" descr="UoH_logo_bl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0800"/>
            <a:ext cx="1954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92100" y="620713"/>
            <a:ext cx="856297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hf sldNum="0" hd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 kern="1200">
          <a:solidFill>
            <a:srgbClr val="AE2B30"/>
          </a:solidFill>
          <a:latin typeface="Georgia"/>
          <a:ea typeface="Georgia" pitchFamily="18" charset="0"/>
          <a:cs typeface="Georgia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9pPr>
    </p:titleStyle>
    <p:bodyStyle>
      <a:lvl1pPr marL="266700" indent="-266700" algn="l" defTabSz="457200" rtl="0" eaLnBrk="0" fontAlgn="base" hangingPunct="0">
        <a:spcBef>
          <a:spcPts val="900"/>
        </a:spcBef>
        <a:spcAft>
          <a:spcPts val="900"/>
        </a:spcAft>
        <a:buFont typeface="Arial" charset="0"/>
        <a:buChar char="•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1pPr>
      <a:lvl2pPr marL="622300" indent="-261938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2pPr>
      <a:lvl3pPr marL="11430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Georgia"/>
          <a:ea typeface="Georgia" pitchFamily="18" charset="0"/>
          <a:cs typeface="Georgia"/>
        </a:defRPr>
      </a:lvl3pPr>
      <a:lvl4pPr marL="16002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4pPr>
      <a:lvl5pPr marL="20574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game.net/download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08135 – Programming Paradigms</a:t>
            </a:r>
            <a:endParaRPr lang="en-US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size of the screen it is part of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9592" y="2852936"/>
            <a:ext cx="3744416" cy="648072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texture that contains the sprite image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9592" y="3717032"/>
            <a:ext cx="3888432" cy="2880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2099" y="1484784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rectangle that defines the width and height of the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3979515"/>
            <a:ext cx="3888432" cy="28803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X and Y position of the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7610" y="4509120"/>
            <a:ext cx="3888432" cy="64807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place to put it back to when the game resets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221921"/>
            <a:ext cx="4104456" cy="74827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I make a simple sprite for the background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want the sprite to be the width and height of the screen and placed at 0,0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914775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sets these values so that the game will automatically fit any sized screen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212976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47864" y="3807321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48970" y="3807321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06785" y="4073410"/>
            <a:ext cx="1512168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background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background sprite has a reset position of 0,0 so that it is displayed over the whole screen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" y="3212976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cloth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Content.Load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"Tablecloth"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cloth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347864" y="4080345"/>
            <a:ext cx="648072" cy="2880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contains a list of sprites that are all the objects on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I create a new sprite I add one to the list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923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(background);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kinds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cracker that I am chasing is a Target sprite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like a Sprite, but can position itself randomly on the screen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120032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crackerTexture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0);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gameSprites.Add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(cracker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Getting started on Windows 10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Visual Studio 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http://www.monogame.net/downloads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/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these are already in the labs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use this installation to create games for Windows Desktop and also ones that can be published in the Windows Store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9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 Calculation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calculates the width of the cracker as a fraction of the size of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makes the game work on any sized display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85" y="3674641"/>
            <a:ext cx="8672389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crackerWidth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20;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kinds of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Mover sprite can be made to move around the screen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we create a Mover we tell it how fast it is allowed to move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units are pixels per second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8" y="4221088"/>
            <a:ext cx="8672389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cheeseTexture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2, 500, 500);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48264" y="4544253"/>
            <a:ext cx="1080120" cy="252899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 Behaviours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game has update and draw behaviours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map on to the methods in the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game class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happens in the methods depends on the state of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Playing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 is called 60 times a second when the game is running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2204864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.Start_Screen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Start Screen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715493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Update method for the start screen state is looking for the player to press the space bar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3220526"/>
            <a:ext cx="8672389" cy="20313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5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Start Screen Update method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715493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how a game tests the keyboard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code is looking for the space key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look for any key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330" y="3645024"/>
            <a:ext cx="8672389" cy="20313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updateStartScreen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.Space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4186147"/>
            <a:ext cx="5400600" cy="126195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game starts we reset each sprite and then set the score and timer values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2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Loops through all the sprites and resets them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2708920"/>
            <a:ext cx="4464496" cy="648072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Clock ticks 60 times per second so this will give 10 seconds of game play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4025" y="4077072"/>
            <a:ext cx="1728192" cy="36004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time we eat a cracker we get 10 points, this resets the score each game to 0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4365104"/>
            <a:ext cx="1440160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a new 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Project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adds new project types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1" y="1484784"/>
            <a:ext cx="6164643" cy="42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to play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starts the actual game playing by changing the state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132856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startPlayingGame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"Cracker Chase"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 = 600;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0;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GameStates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.Playing_Game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5920" y="4941168"/>
            <a:ext cx="4248472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part of the gameplay update method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tells the cheese to start moving if a key is pressed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9703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.GetState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cheese.StopMovingUp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keys.IsKeyDown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cheese.StartMovingDown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cheese.StopMovingDown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updates all the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tells the sprite that one 60</a:t>
            </a:r>
            <a:r>
              <a:rPr lang="en-GB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second has passed since the last update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change this if the speed of the game changes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686" y="3298051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s.Update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(1.0f / 60.0f);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9937" y="4380106"/>
            <a:ext cx="1618593" cy="3557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targets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checks to see if the cheese has hit a cracker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score + 10;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targets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it has then we play a burp sound and update the score and reset the position of the cracker to a new place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535907"/>
            <a:ext cx="8672389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crackers)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cheese.IntersectsWith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BurpSound.Play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 = score + 10;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2665" y="4500915"/>
            <a:ext cx="2736304" cy="814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Gameplay Update - state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updates the timer and status text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timer reaches 0 the game ends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34163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gameTime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timer - 1;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timer / 60;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"Time: 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secsLeft.ToString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Score: 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score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(timer == 0)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gameOver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the game world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separate draw methods for the gameplay and start modes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92" y="2057103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Drawing the game world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Sprite is asked to draw itself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92" y="2057103"/>
            <a:ext cx="8672389" cy="42473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drawGamePlay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spriteBatch.Begin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gameSprites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messageFont.MeasureString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).X) / 2;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Vector2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statusPos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spriteBatch.End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3095770"/>
            <a:ext cx="4320480" cy="693270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Drawing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61" y="1340768"/>
            <a:ext cx="8555568" cy="4324350"/>
          </a:xfrm>
        </p:spPr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sprite uses the data it holds to draw the texture at the right place on the screen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00" y="2420888"/>
            <a:ext cx="8672389" cy="175432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Draw(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.Round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spriteBatch.Draw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(texture, rectangle,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Monogame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Sample Applications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are new to development you might want to start from a sample game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guaranteed to work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Mostly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the game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is very simple, but can be expanded by adding more items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also give items behaviours very easily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has been structured so that it is easy to make new types of sprite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055B695-2C46-4C08-8A88-FF042F3A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5715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272256" y="5506776"/>
            <a:ext cx="4572000" cy="16827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Thing Game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|  </a:t>
            </a:r>
            <a:fld id="{20CB4853-C0A5-421A-9EA2-60FD7571B445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APD Commun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5" y="5511449"/>
            <a:ext cx="849611" cy="119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7219" y="5491833"/>
            <a:ext cx="78488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Pizza sponsored by APD Communications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7219" y="5779865"/>
            <a:ext cx="78488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09585"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Graduate engineer vacancies here: </a:t>
            </a:r>
            <a:r>
              <a:rPr lang="en-GB" sz="1867" u="sng" dirty="0">
                <a:solidFill>
                  <a:prstClr val="white"/>
                </a:solidFill>
              </a:rPr>
              <a:t>www.apdcomms.com/careers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219" y="6068608"/>
            <a:ext cx="73448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They will also be sending an alumni team to take part and answer questions that you may have about working at APD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6184" y="3229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Science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3784" y="385048"/>
            <a:ext cx="504894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School of Engineering and Computer Science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14"/>
            <a:ext cx="1666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4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 is not a very good game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Chase the crackers with the cheese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79" y="1484784"/>
            <a:ext cx="5758408" cy="3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Games Work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game that has ever been written has these fundamental behaviours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Initialise all the resources at the start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Fetch all textures, models, scripts, etc.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Repeatedly run the game loop: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the game world</a:t>
            </a:r>
          </a:p>
          <a:p>
            <a:pPr lvl="2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 the controllers, update the state and position of game elements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 the game world</a:t>
            </a:r>
          </a:p>
          <a:p>
            <a:pPr lvl="2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 the game elements on the viewing device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Cracker Chase Behaviours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Cracker Chase game does three things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Loads the content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Updates the game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Draws the game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take a look at how these work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Word about Sprites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sprite is a game object that has a position and a texture</a:t>
            </a:r>
          </a:p>
          <a:p>
            <a:pPr lvl="1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 a few other things</a:t>
            </a: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create these to represent game objects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61048"/>
            <a:ext cx="2354162" cy="200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Sprite Data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all the data held in a standard sprite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08135 - Programming Paradigms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2017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76872"/>
            <a:ext cx="8064896" cy="369331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Sprite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screenWidth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screenHeight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texture;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yResetPosition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H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17258</TotalTime>
  <Words>2302</Words>
  <Application>Microsoft Office PowerPoint</Application>
  <PresentationFormat>On-screen Show (4:3)</PresentationFormat>
  <Paragraphs>466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Georgia</vt:lpstr>
      <vt:lpstr>Verdana</vt:lpstr>
      <vt:lpstr>UoH_powerpoint_template</vt:lpstr>
      <vt:lpstr>Making a Monogame</vt:lpstr>
      <vt:lpstr>Getting started on Windows 10</vt:lpstr>
      <vt:lpstr>Making a new Monogame Project</vt:lpstr>
      <vt:lpstr>Monogame Sample Applications</vt:lpstr>
      <vt:lpstr>Cracker Chase</vt:lpstr>
      <vt:lpstr>How Games Work</vt:lpstr>
      <vt:lpstr>Cracker Chase Behaviours</vt:lpstr>
      <vt:lpstr>A Word about Sprites</vt:lpstr>
      <vt:lpstr>Sprite Data</vt:lpstr>
      <vt:lpstr>Sprite Data</vt:lpstr>
      <vt:lpstr>Sprite Data</vt:lpstr>
      <vt:lpstr>Sprite Data</vt:lpstr>
      <vt:lpstr>Sprite Data</vt:lpstr>
      <vt:lpstr>Sprite Data</vt:lpstr>
      <vt:lpstr>Creating a background sprite</vt:lpstr>
      <vt:lpstr>Creating a background sprite</vt:lpstr>
      <vt:lpstr>Creating a background sprite</vt:lpstr>
      <vt:lpstr>List of Sprites</vt:lpstr>
      <vt:lpstr>Other kinds of sprites</vt:lpstr>
      <vt:lpstr>Size Calculation</vt:lpstr>
      <vt:lpstr>Other kinds of sprites</vt:lpstr>
      <vt:lpstr>Game Behaviours</vt:lpstr>
      <vt:lpstr>The Update method</vt:lpstr>
      <vt:lpstr>The Start Screen Update method</vt:lpstr>
      <vt:lpstr>The Start Screen Update method</vt:lpstr>
      <vt:lpstr>Starting to play the game</vt:lpstr>
      <vt:lpstr>Starting to play the game</vt:lpstr>
      <vt:lpstr>Starting to play the game</vt:lpstr>
      <vt:lpstr>Starting to play the game</vt:lpstr>
      <vt:lpstr>Starting to play the game</vt:lpstr>
      <vt:lpstr>Gameplay Update - cheese</vt:lpstr>
      <vt:lpstr>Gameplay Update - cheese</vt:lpstr>
      <vt:lpstr>Gameplay Update - cheese</vt:lpstr>
      <vt:lpstr>Gameplay Update - targets</vt:lpstr>
      <vt:lpstr>Gameplay Update - targets</vt:lpstr>
      <vt:lpstr>Gameplay Update - state</vt:lpstr>
      <vt:lpstr>Drawing the game world</vt:lpstr>
      <vt:lpstr>Drawing the game world</vt:lpstr>
      <vt:lpstr>Sprite Drawing</vt:lpstr>
      <vt:lpstr>Making the game</vt:lpstr>
      <vt:lpstr>PowerPoint Presentation</vt:lpstr>
    </vt:vector>
  </TitlesOfParts>
  <Company>University of Hull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Walker</dc:creator>
  <cp:lastModifiedBy>David Parker</cp:lastModifiedBy>
  <cp:revision>924</cp:revision>
  <cp:lastPrinted>2009-05-08T09:29:37Z</cp:lastPrinted>
  <dcterms:created xsi:type="dcterms:W3CDTF">2009-11-13T15:51:51Z</dcterms:created>
  <dcterms:modified xsi:type="dcterms:W3CDTF">2017-10-09T13:12:19Z</dcterms:modified>
</cp:coreProperties>
</file>